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63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A73F-5709-4911-BA43-DCC0920D7F2D}" type="datetimeFigureOut">
              <a:rPr lang="de-CH" smtClean="0"/>
              <a:pPr/>
              <a:t>11.08.2012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641A-2C26-4B71-8F10-DE6BAA7A3602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FOTOS ALBUM\INEN FOTO\cami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4644008" cy="452596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402832" cy="5040560"/>
          </a:xfrm>
        </p:spPr>
        <p:txBody>
          <a:bodyPr>
            <a:normAutofit/>
          </a:bodyPr>
          <a:lstStyle/>
          <a:p>
            <a:r>
              <a:rPr lang="tr-TR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DARLING" pitchFamily="2" charset="0"/>
              </a:rPr>
              <a:t>KADİR GECESİ</a:t>
            </a:r>
            <a:endParaRPr lang="de-CH" sz="8800" dirty="0">
              <a:solidFill>
                <a:schemeClr val="tx2">
                  <a:lumMod val="60000"/>
                  <a:lumOff val="40000"/>
                </a:schemeClr>
              </a:solidFill>
              <a:latin typeface="AR DARL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Kadir </a:t>
            </a:r>
            <a:r>
              <a:rPr lang="de-CH" b="1" dirty="0" err="1" smtClean="0">
                <a:solidFill>
                  <a:srgbClr val="FF0000"/>
                </a:solidFill>
              </a:rPr>
              <a:t>Gecesi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Geçmişmidir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Yoksa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Tekrar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Etmekte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midir</a:t>
            </a:r>
            <a:r>
              <a:rPr lang="de-CH" b="1" dirty="0" smtClean="0">
                <a:solidFill>
                  <a:srgbClr val="FF0000"/>
                </a:solidFill>
              </a:rPr>
              <a:t>?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1484784"/>
            <a:ext cx="4978896" cy="5373216"/>
          </a:xfrm>
        </p:spPr>
        <p:txBody>
          <a:bodyPr>
            <a:normAutofit/>
          </a:bodyPr>
          <a:lstStyle/>
          <a:p>
            <a:r>
              <a:rPr lang="de-CH" b="1" dirty="0" smtClean="0"/>
              <a:t>Kadir </a:t>
            </a:r>
            <a:r>
              <a:rPr lang="de-CH" b="1" dirty="0" err="1" smtClean="0"/>
              <a:t>gecesi,Kur'ân'ın</a:t>
            </a:r>
            <a:r>
              <a:rPr lang="de-CH" b="1" dirty="0" smtClean="0"/>
              <a:t> </a:t>
            </a:r>
            <a:r>
              <a:rPr lang="de-CH" b="1" dirty="0" err="1" smtClean="0"/>
              <a:t>nazil</a:t>
            </a:r>
            <a:r>
              <a:rPr lang="de-CH" b="1" dirty="0" smtClean="0"/>
              <a:t> </a:t>
            </a:r>
            <a:r>
              <a:rPr lang="de-CH" b="1" dirty="0" err="1" smtClean="0"/>
              <a:t>olduğu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sabahında</a:t>
            </a:r>
            <a:r>
              <a:rPr lang="de-CH" b="1" dirty="0" smtClean="0"/>
              <a:t> Bedir </a:t>
            </a:r>
            <a:r>
              <a:rPr lang="de-CH" b="1" dirty="0" err="1" smtClean="0"/>
              <a:t>zaferinin</a:t>
            </a:r>
            <a:r>
              <a:rPr lang="de-CH" b="1" dirty="0" smtClean="0"/>
              <a:t> </a:t>
            </a:r>
            <a:r>
              <a:rPr lang="de-CH" b="1" dirty="0" err="1" smtClean="0"/>
              <a:t>vuku</a:t>
            </a:r>
            <a:r>
              <a:rPr lang="de-CH" b="1" dirty="0" smtClean="0"/>
              <a:t> </a:t>
            </a:r>
            <a:r>
              <a:rPr lang="de-CH" b="1" dirty="0" err="1" smtClean="0"/>
              <a:t>bulduğu</a:t>
            </a:r>
            <a:r>
              <a:rPr lang="de-CH" b="1" dirty="0" smtClean="0"/>
              <a:t> </a:t>
            </a:r>
            <a:r>
              <a:rPr lang="de-CH" b="1" dirty="0" err="1" smtClean="0"/>
              <a:t>gece</a:t>
            </a:r>
            <a:r>
              <a:rPr lang="de-CH" b="1" dirty="0" smtClean="0"/>
              <a:t> </a:t>
            </a:r>
            <a:r>
              <a:rPr lang="de-CH" b="1" dirty="0" err="1" smtClean="0"/>
              <a:t>olduğuna</a:t>
            </a:r>
            <a:r>
              <a:rPr lang="de-CH" b="1" dirty="0" smtClean="0"/>
              <a:t> göre o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defa</a:t>
            </a:r>
            <a:r>
              <a:rPr lang="de-CH" b="1" dirty="0" smtClean="0"/>
              <a:t> </a:t>
            </a:r>
            <a:r>
              <a:rPr lang="de-CH" b="1" dirty="0" err="1" smtClean="0"/>
              <a:t>olmuş</a:t>
            </a:r>
            <a:r>
              <a:rPr lang="de-CH" b="1" dirty="0" smtClean="0"/>
              <a:t> </a:t>
            </a:r>
            <a:r>
              <a:rPr lang="de-CH" b="1" dirty="0" err="1" smtClean="0"/>
              <a:t>geçmiştir</a:t>
            </a:r>
            <a:r>
              <a:rPr lang="de-CH" b="1" dirty="0" smtClean="0"/>
              <a:t>. </a:t>
            </a:r>
            <a:endParaRPr lang="tr-TR" b="1" dirty="0" smtClean="0"/>
          </a:p>
          <a:p>
            <a:r>
              <a:rPr lang="de-CH" b="1" dirty="0" smtClean="0"/>
              <a:t>Her </a:t>
            </a:r>
            <a:r>
              <a:rPr lang="de-CH" b="1" dirty="0" err="1" smtClean="0"/>
              <a:t>sene</a:t>
            </a:r>
            <a:r>
              <a:rPr lang="de-CH" b="1" dirty="0" smtClean="0"/>
              <a:t> </a:t>
            </a:r>
            <a:r>
              <a:rPr lang="de-CH" b="1" dirty="0" err="1" smtClean="0"/>
              <a:t>Ramazan'da</a:t>
            </a:r>
            <a:r>
              <a:rPr lang="de-CH" b="1" dirty="0" smtClean="0"/>
              <a:t> </a:t>
            </a:r>
            <a:r>
              <a:rPr lang="de-CH" b="1" dirty="0" err="1" smtClean="0"/>
              <a:t>olacak</a:t>
            </a:r>
            <a:r>
              <a:rPr lang="de-CH" b="1" dirty="0" smtClean="0"/>
              <a:t> </a:t>
            </a:r>
            <a:r>
              <a:rPr lang="de-CH" b="1" dirty="0" err="1" smtClean="0"/>
              <a:t>olan</a:t>
            </a:r>
            <a:r>
              <a:rPr lang="de-CH" b="1" dirty="0" smtClean="0"/>
              <a:t> </a:t>
            </a:r>
            <a:r>
              <a:rPr lang="de-CH" b="1" dirty="0" err="1" smtClean="0"/>
              <a:t>onun</a:t>
            </a:r>
            <a:r>
              <a:rPr lang="de-CH" b="1" dirty="0" smtClean="0"/>
              <a:t> </a:t>
            </a:r>
            <a:r>
              <a:rPr lang="de-CH" b="1" dirty="0" err="1" smtClean="0"/>
              <a:t>şeref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hatırasıdır</a:t>
            </a:r>
            <a:r>
              <a:rPr lang="de-CH" b="1" dirty="0" smtClean="0"/>
              <a:t>, </a:t>
            </a:r>
            <a:r>
              <a:rPr lang="de-CH" b="1" dirty="0" err="1" smtClean="0"/>
              <a:t>demek</a:t>
            </a:r>
            <a:r>
              <a:rPr lang="de-CH" b="1" dirty="0" smtClean="0"/>
              <a:t> </a:t>
            </a:r>
            <a:r>
              <a:rPr lang="de-CH" b="1" dirty="0" err="1" smtClean="0"/>
              <a:t>olur</a:t>
            </a:r>
            <a:r>
              <a:rPr lang="de-CH" b="1" dirty="0" smtClean="0"/>
              <a:t>.</a:t>
            </a:r>
            <a:endParaRPr lang="tr-TR" b="1" dirty="0" smtClean="0"/>
          </a:p>
          <a:p>
            <a:endParaRPr lang="de-CH" dirty="0"/>
          </a:p>
        </p:txBody>
      </p:sp>
      <p:pic>
        <p:nvPicPr>
          <p:cNvPr id="5122" name="Picture 2" descr="F:\FOTOS ALBUM\YENI INEN\kabe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736304" cy="432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 ile ilgili Hadisler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7864" y="1196752"/>
            <a:ext cx="5796136" cy="5832648"/>
          </a:xfrm>
        </p:spPr>
        <p:txBody>
          <a:bodyPr/>
          <a:lstStyle/>
          <a:p>
            <a:r>
              <a:rPr lang="de-CH" b="1" dirty="0" smtClean="0"/>
              <a:t>Resul-i Ekrem (</a:t>
            </a:r>
            <a:r>
              <a:rPr lang="de-CH" b="1" dirty="0" err="1" smtClean="0"/>
              <a:t>s.a.v</a:t>
            </a:r>
            <a:r>
              <a:rPr lang="de-CH" b="1" dirty="0" smtClean="0"/>
              <a:t>) </a:t>
            </a:r>
            <a:r>
              <a:rPr lang="de-CH" b="1" dirty="0" err="1" smtClean="0"/>
              <a:t>Efendimiz</a:t>
            </a:r>
            <a:r>
              <a:rPr lang="de-CH" b="1" dirty="0" smtClean="0"/>
              <a:t> </a:t>
            </a:r>
            <a:r>
              <a:rPr lang="de-CH" b="1" dirty="0" err="1" smtClean="0"/>
              <a:t>buyuruyor</a:t>
            </a:r>
            <a:r>
              <a:rPr lang="de-CH" b="1" dirty="0" smtClean="0"/>
              <a:t>:</a:t>
            </a:r>
          </a:p>
          <a:p>
            <a:r>
              <a:rPr lang="de-CH" b="1" dirty="0" smtClean="0"/>
              <a:t>"</a:t>
            </a:r>
            <a:r>
              <a:rPr lang="de-CH" b="1" dirty="0" smtClean="0">
                <a:solidFill>
                  <a:srgbClr val="00B050"/>
                </a:solidFill>
              </a:rPr>
              <a:t>Kim Kadir </a:t>
            </a:r>
            <a:r>
              <a:rPr lang="de-CH" b="1" dirty="0" err="1" smtClean="0">
                <a:solidFill>
                  <a:srgbClr val="00B050"/>
                </a:solidFill>
              </a:rPr>
              <a:t>Gecesi'nde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inanarak</a:t>
            </a:r>
            <a:r>
              <a:rPr lang="de-CH" b="1" dirty="0" smtClean="0">
                <a:solidFill>
                  <a:srgbClr val="00B050"/>
                </a:solidFill>
              </a:rPr>
              <a:t>, </a:t>
            </a:r>
            <a:r>
              <a:rPr lang="de-CH" b="1" dirty="0" err="1" smtClean="0">
                <a:solidFill>
                  <a:srgbClr val="00B050"/>
                </a:solidFill>
              </a:rPr>
              <a:t>ihlas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ile</a:t>
            </a:r>
            <a:r>
              <a:rPr lang="de-CH" b="1" dirty="0" smtClean="0">
                <a:solidFill>
                  <a:srgbClr val="00B050"/>
                </a:solidFill>
              </a:rPr>
              <a:t> o </a:t>
            </a:r>
            <a:r>
              <a:rPr lang="de-CH" b="1" dirty="0" err="1" smtClean="0">
                <a:solidFill>
                  <a:srgbClr val="00B050"/>
                </a:solidFill>
              </a:rPr>
              <a:t>geceyi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ibadetle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geçirirse</a:t>
            </a:r>
            <a:r>
              <a:rPr lang="de-CH" b="1" dirty="0" smtClean="0">
                <a:solidFill>
                  <a:srgbClr val="00B050"/>
                </a:solidFill>
              </a:rPr>
              <a:t>, </a:t>
            </a:r>
            <a:r>
              <a:rPr lang="de-CH" b="1" dirty="0" err="1" smtClean="0">
                <a:solidFill>
                  <a:srgbClr val="00B050"/>
                </a:solidFill>
              </a:rPr>
              <a:t>geçmiş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günahları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bağışlanır</a:t>
            </a:r>
            <a:r>
              <a:rPr lang="de-CH" b="1" dirty="0" smtClean="0"/>
              <a:t>." </a:t>
            </a:r>
          </a:p>
          <a:p>
            <a:r>
              <a:rPr lang="de-CH" b="1" dirty="0" smtClean="0"/>
              <a:t>"</a:t>
            </a:r>
            <a:r>
              <a:rPr lang="de-CH" b="1" dirty="0" smtClean="0">
                <a:solidFill>
                  <a:srgbClr val="00B050"/>
                </a:solidFill>
              </a:rPr>
              <a:t>Kadir </a:t>
            </a:r>
            <a:r>
              <a:rPr lang="de-CH" b="1" dirty="0" err="1" smtClean="0">
                <a:solidFill>
                  <a:srgbClr val="00B050"/>
                </a:solidFill>
              </a:rPr>
              <a:t>Gecesi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yatsı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namazında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cemaatte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hazır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bulunan</a:t>
            </a:r>
            <a:r>
              <a:rPr lang="de-CH" b="1" dirty="0" smtClean="0">
                <a:solidFill>
                  <a:srgbClr val="00B050"/>
                </a:solidFill>
              </a:rPr>
              <a:t>, </a:t>
            </a:r>
            <a:r>
              <a:rPr lang="de-CH" b="1" dirty="0" err="1" smtClean="0">
                <a:solidFill>
                  <a:srgbClr val="00B050"/>
                </a:solidFill>
              </a:rPr>
              <a:t>ondan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nasibini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almıştır</a:t>
            </a:r>
            <a:r>
              <a:rPr lang="de-CH" b="1" dirty="0" smtClean="0"/>
              <a:t>." </a:t>
            </a:r>
          </a:p>
          <a:p>
            <a:endParaRPr lang="de-CH" dirty="0"/>
          </a:p>
        </p:txBody>
      </p:sp>
      <p:pic>
        <p:nvPicPr>
          <p:cNvPr id="1026" name="Picture 2" descr="F:\FOTOS ALBUM\HZ PEYGAMBER SAV\hz peygamber sav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0"/>
            <a:ext cx="30243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 ile ilgili Hadisler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07296" y="1196752"/>
            <a:ext cx="6336704" cy="4929411"/>
          </a:xfrm>
        </p:spPr>
        <p:txBody>
          <a:bodyPr>
            <a:normAutofit/>
          </a:bodyPr>
          <a:lstStyle/>
          <a:p>
            <a:r>
              <a:rPr lang="de-CH" dirty="0" err="1" smtClean="0"/>
              <a:t>Müminlerin</a:t>
            </a:r>
            <a:r>
              <a:rPr lang="de-CH" dirty="0" smtClean="0"/>
              <a:t> </a:t>
            </a:r>
            <a:r>
              <a:rPr lang="de-CH" dirty="0" err="1" smtClean="0"/>
              <a:t>annesi</a:t>
            </a:r>
            <a:r>
              <a:rPr lang="de-CH" dirty="0" smtClean="0"/>
              <a:t> </a:t>
            </a:r>
            <a:r>
              <a:rPr lang="de-CH" dirty="0" err="1" smtClean="0"/>
              <a:t>Hz.Aişe</a:t>
            </a:r>
            <a:r>
              <a:rPr lang="de-CH" dirty="0" smtClean="0"/>
              <a:t> (</a:t>
            </a:r>
            <a:r>
              <a:rPr lang="de-CH" dirty="0" err="1" smtClean="0"/>
              <a:t>r.a</a:t>
            </a:r>
            <a:r>
              <a:rPr lang="de-CH" dirty="0" smtClean="0"/>
              <a:t>.) </a:t>
            </a:r>
            <a:r>
              <a:rPr lang="de-CH" dirty="0" err="1" smtClean="0"/>
              <a:t>şöyle</a:t>
            </a:r>
            <a:r>
              <a:rPr lang="de-CH" dirty="0" smtClean="0"/>
              <a:t> </a:t>
            </a:r>
            <a:r>
              <a:rPr lang="de-CH" dirty="0" err="1" smtClean="0"/>
              <a:t>diyor</a:t>
            </a:r>
            <a:r>
              <a:rPr lang="de-CH" dirty="0" smtClean="0"/>
              <a:t> : </a:t>
            </a:r>
          </a:p>
          <a:p>
            <a:r>
              <a:rPr lang="de-CH" dirty="0" smtClean="0"/>
              <a:t>-</a:t>
            </a:r>
            <a:r>
              <a:rPr lang="de-CH" dirty="0" err="1" smtClean="0"/>
              <a:t>Dedim</a:t>
            </a:r>
            <a:r>
              <a:rPr lang="de-CH" dirty="0" smtClean="0"/>
              <a:t> </a:t>
            </a:r>
            <a:r>
              <a:rPr lang="de-CH" dirty="0" err="1" smtClean="0"/>
              <a:t>ki</a:t>
            </a:r>
            <a:r>
              <a:rPr lang="de-CH" dirty="0" smtClean="0"/>
              <a:t>: </a:t>
            </a:r>
            <a:r>
              <a:rPr lang="de-CH" b="1" dirty="0" err="1" smtClean="0">
                <a:solidFill>
                  <a:srgbClr val="00B050"/>
                </a:solidFill>
              </a:rPr>
              <a:t>Ya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Resullullah</a:t>
            </a:r>
            <a:r>
              <a:rPr lang="de-CH" b="1" dirty="0" smtClean="0">
                <a:solidFill>
                  <a:srgbClr val="00B050"/>
                </a:solidFill>
              </a:rPr>
              <a:t>, Kadir </a:t>
            </a:r>
            <a:r>
              <a:rPr lang="de-CH" b="1" dirty="0" err="1" smtClean="0">
                <a:solidFill>
                  <a:srgbClr val="00B050"/>
                </a:solidFill>
              </a:rPr>
              <a:t>Gecesi'ni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bilirsem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onda</a:t>
            </a:r>
            <a:r>
              <a:rPr lang="de-CH" b="1" dirty="0" smtClean="0">
                <a:solidFill>
                  <a:srgbClr val="00B050"/>
                </a:solidFill>
              </a:rPr>
              <a:t> ne </a:t>
            </a:r>
            <a:r>
              <a:rPr lang="de-CH" b="1" dirty="0" err="1" smtClean="0">
                <a:solidFill>
                  <a:srgbClr val="00B050"/>
                </a:solidFill>
              </a:rPr>
              <a:t>şekilde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dua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edeyim</a:t>
            </a:r>
            <a:r>
              <a:rPr lang="de-CH" dirty="0" smtClean="0"/>
              <a:t>? </a:t>
            </a:r>
            <a:r>
              <a:rPr lang="de-CH" dirty="0" err="1" smtClean="0"/>
              <a:t>Şöyle</a:t>
            </a:r>
            <a:r>
              <a:rPr lang="de-CH" dirty="0" smtClean="0"/>
              <a:t> </a:t>
            </a:r>
            <a:r>
              <a:rPr lang="de-CH" dirty="0" err="1" smtClean="0"/>
              <a:t>buyur</a:t>
            </a:r>
            <a:r>
              <a:rPr lang="tr-TR" dirty="0" smtClean="0"/>
              <a:t>du</a:t>
            </a:r>
            <a:r>
              <a:rPr lang="de-CH" b="1" dirty="0" smtClean="0"/>
              <a:t>.</a:t>
            </a:r>
            <a:r>
              <a:rPr lang="de-CH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Manası</a:t>
            </a:r>
            <a:r>
              <a:rPr lang="tr-TR" b="1" dirty="0" smtClean="0"/>
              <a:t>  </a:t>
            </a:r>
            <a:r>
              <a:rPr lang="de-CH" b="1" dirty="0" err="1" smtClean="0"/>
              <a:t>Allah'ım</a:t>
            </a:r>
            <a:r>
              <a:rPr lang="de-CH" b="1" dirty="0" smtClean="0"/>
              <a:t> </a:t>
            </a:r>
            <a:r>
              <a:rPr lang="de-CH" b="1" dirty="0" err="1" smtClean="0"/>
              <a:t>sen</a:t>
            </a:r>
            <a:r>
              <a:rPr lang="de-CH" b="1" dirty="0" smtClean="0"/>
              <a:t> </a:t>
            </a:r>
            <a:r>
              <a:rPr lang="de-CH" b="1" dirty="0" err="1" smtClean="0"/>
              <a:t>affedicisin</a:t>
            </a:r>
            <a:r>
              <a:rPr lang="de-CH" b="1" dirty="0" smtClean="0"/>
              <a:t>, </a:t>
            </a:r>
            <a:r>
              <a:rPr lang="de-CH" b="1" dirty="0" err="1" smtClean="0"/>
              <a:t>affı</a:t>
            </a:r>
            <a:r>
              <a:rPr lang="de-CH" b="1" dirty="0" smtClean="0"/>
              <a:t> </a:t>
            </a:r>
            <a:r>
              <a:rPr lang="de-CH" b="1" dirty="0" err="1" smtClean="0"/>
              <a:t>seversin</a:t>
            </a:r>
            <a:r>
              <a:rPr lang="de-CH" b="1" dirty="0" smtClean="0"/>
              <a:t>, </a:t>
            </a:r>
            <a:r>
              <a:rPr lang="de-CH" b="1" dirty="0" err="1" smtClean="0"/>
              <a:t>beni</a:t>
            </a:r>
            <a:r>
              <a:rPr lang="de-CH" b="1" dirty="0" smtClean="0"/>
              <a:t> </a:t>
            </a:r>
            <a:r>
              <a:rPr lang="de-CH" b="1" dirty="0" err="1" smtClean="0"/>
              <a:t>affeyle</a:t>
            </a:r>
            <a:r>
              <a:rPr lang="de-CH" b="1" dirty="0" smtClean="0"/>
              <a:t>.</a:t>
            </a:r>
          </a:p>
          <a:p>
            <a:endParaRPr lang="de-CH" dirty="0"/>
          </a:p>
        </p:txBody>
      </p:sp>
      <p:pic>
        <p:nvPicPr>
          <p:cNvPr id="4" name="Grafik 3" descr="http://www.biriz.biz/itikat/kadirdu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05064"/>
            <a:ext cx="5508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FOTOS ALBUM\HZ PEYGAMBER SAV\34853392.jpg"/>
          <p:cNvPicPr>
            <a:picLocks noChangeAspect="1" noChangeArrowheads="1"/>
          </p:cNvPicPr>
          <p:nvPr/>
        </p:nvPicPr>
        <p:blipFill>
          <a:blip r:embed="rId3" cstate="print"/>
          <a:srcRect l="22689" t="12307" r="18458"/>
          <a:stretch>
            <a:fillRect/>
          </a:stretch>
        </p:blipFill>
        <p:spPr bwMode="auto">
          <a:xfrm>
            <a:off x="251520" y="1196752"/>
            <a:ext cx="2592288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 ile ilgili Hadisler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980728"/>
            <a:ext cx="5436096" cy="5877272"/>
          </a:xfrm>
        </p:spPr>
        <p:txBody>
          <a:bodyPr>
            <a:normAutofit lnSpcReduction="10000"/>
          </a:bodyPr>
          <a:lstStyle/>
          <a:p>
            <a:r>
              <a:rPr lang="de-CH" dirty="0" err="1" smtClean="0"/>
              <a:t>Peygamberimiz</a:t>
            </a:r>
            <a:r>
              <a:rPr lang="de-CH" dirty="0" smtClean="0"/>
              <a:t> (sav) </a:t>
            </a:r>
            <a:r>
              <a:rPr lang="de-CH" dirty="0" err="1" smtClean="0"/>
              <a:t>buyuruyor</a:t>
            </a:r>
            <a:r>
              <a:rPr lang="de-CH" dirty="0" smtClean="0"/>
              <a:t>:</a:t>
            </a:r>
          </a:p>
          <a:p>
            <a:r>
              <a:rPr lang="de-CH" b="1" dirty="0" smtClean="0"/>
              <a:t>"</a:t>
            </a:r>
            <a:r>
              <a:rPr lang="de-CH" b="1" dirty="0" smtClean="0">
                <a:solidFill>
                  <a:srgbClr val="00B050"/>
                </a:solidFill>
              </a:rPr>
              <a:t>Kadir </a:t>
            </a:r>
            <a:r>
              <a:rPr lang="de-CH" b="1" dirty="0" err="1" smtClean="0">
                <a:solidFill>
                  <a:srgbClr val="00B050"/>
                </a:solidFill>
              </a:rPr>
              <a:t>gecesinde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bir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defa</a:t>
            </a:r>
            <a:r>
              <a:rPr lang="de-CH" b="1" dirty="0" smtClean="0">
                <a:solidFill>
                  <a:srgbClr val="00B050"/>
                </a:solidFill>
              </a:rPr>
              <a:t>, Kadir </a:t>
            </a:r>
            <a:r>
              <a:rPr lang="de-CH" b="1" dirty="0" err="1" smtClean="0">
                <a:solidFill>
                  <a:srgbClr val="00B050"/>
                </a:solidFill>
              </a:rPr>
              <a:t>sûresini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okumak</a:t>
            </a:r>
            <a:r>
              <a:rPr lang="de-CH" b="1" dirty="0" smtClean="0">
                <a:solidFill>
                  <a:srgbClr val="00B050"/>
                </a:solidFill>
              </a:rPr>
              <a:t>, </a:t>
            </a:r>
            <a:r>
              <a:rPr lang="de-CH" b="1" dirty="0" err="1" smtClean="0">
                <a:solidFill>
                  <a:srgbClr val="00B050"/>
                </a:solidFill>
              </a:rPr>
              <a:t>başka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zamanda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Kur’ân</a:t>
            </a:r>
            <a:r>
              <a:rPr lang="de-CH" b="1" dirty="0" smtClean="0">
                <a:solidFill>
                  <a:srgbClr val="00B050"/>
                </a:solidFill>
              </a:rPr>
              <a:t>-ı </a:t>
            </a:r>
            <a:r>
              <a:rPr lang="de-CH" b="1" dirty="0" err="1" smtClean="0">
                <a:solidFill>
                  <a:srgbClr val="00B050"/>
                </a:solidFill>
              </a:rPr>
              <a:t>kerîmi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hatmetmekten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daha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sevâptır</a:t>
            </a:r>
            <a:r>
              <a:rPr lang="de-CH" b="1" dirty="0" smtClean="0">
                <a:solidFill>
                  <a:srgbClr val="00B050"/>
                </a:solidFill>
              </a:rPr>
              <a:t>. </a:t>
            </a:r>
            <a:r>
              <a:rPr lang="de-CH" b="1" dirty="0" err="1" smtClean="0">
                <a:solidFill>
                  <a:srgbClr val="00B050"/>
                </a:solidFill>
              </a:rPr>
              <a:t>Bu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gece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koyun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sağma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müddeti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kadar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namaz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kılmak</a:t>
            </a:r>
            <a:r>
              <a:rPr lang="de-CH" b="1" dirty="0" smtClean="0">
                <a:solidFill>
                  <a:srgbClr val="00B050"/>
                </a:solidFill>
              </a:rPr>
              <a:t>, </a:t>
            </a:r>
            <a:r>
              <a:rPr lang="de-CH" b="1" dirty="0" err="1" smtClean="0">
                <a:solidFill>
                  <a:srgbClr val="00B050"/>
                </a:solidFill>
              </a:rPr>
              <a:t>ibâdet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etmek</a:t>
            </a:r>
            <a:r>
              <a:rPr lang="de-CH" b="1" dirty="0" smtClean="0">
                <a:solidFill>
                  <a:srgbClr val="00B050"/>
                </a:solidFill>
              </a:rPr>
              <a:t>, </a:t>
            </a:r>
            <a:r>
              <a:rPr lang="de-CH" b="1" dirty="0" err="1" smtClean="0">
                <a:solidFill>
                  <a:srgbClr val="00B050"/>
                </a:solidFill>
              </a:rPr>
              <a:t>bir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ay</a:t>
            </a:r>
            <a:r>
              <a:rPr lang="de-CH" b="1" dirty="0" smtClean="0">
                <a:solidFill>
                  <a:srgbClr val="00B050"/>
                </a:solidFill>
              </a:rPr>
              <a:t> her </a:t>
            </a:r>
            <a:r>
              <a:rPr lang="de-CH" b="1" dirty="0" err="1" smtClean="0">
                <a:solidFill>
                  <a:srgbClr val="00B050"/>
                </a:solidFill>
              </a:rPr>
              <a:t>geceyi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ibâdetle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geçirmekten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daha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kıymetlidir</a:t>
            </a:r>
            <a:r>
              <a:rPr lang="de-CH" b="1" dirty="0" smtClean="0">
                <a:solidFill>
                  <a:srgbClr val="00B050"/>
                </a:solidFill>
              </a:rPr>
              <a:t>."</a:t>
            </a:r>
            <a:endParaRPr lang="de-CH" dirty="0" smtClean="0">
              <a:solidFill>
                <a:srgbClr val="00B050"/>
              </a:solidFill>
            </a:endParaRPr>
          </a:p>
          <a:p>
            <a:endParaRPr lang="de-CH" dirty="0"/>
          </a:p>
        </p:txBody>
      </p:sp>
      <p:pic>
        <p:nvPicPr>
          <p:cNvPr id="3074" name="Picture 2" descr="F:\FOTOS ALBUM\YENI INEN\y1pCMu6U12GYbeXSf5Df-9gnaYpkEIlzQofrrAps_g309rUg9xd-enXKxJN74wIE2Zd_6m9flg8S9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16835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Gecesinde neler yapılabilir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1880" y="1844824"/>
            <a:ext cx="5652120" cy="4281339"/>
          </a:xfrm>
        </p:spPr>
        <p:txBody>
          <a:bodyPr/>
          <a:lstStyle/>
          <a:p>
            <a:pPr lvl="0"/>
            <a:r>
              <a:rPr lang="de-CH" b="1" dirty="0" err="1" smtClean="0"/>
              <a:t>Yatsı</a:t>
            </a:r>
            <a:r>
              <a:rPr lang="de-CH" b="1" dirty="0" smtClean="0"/>
              <a:t> </a:t>
            </a:r>
            <a:r>
              <a:rPr lang="de-CH" b="1" dirty="0" err="1" smtClean="0"/>
              <a:t>namazında</a:t>
            </a:r>
            <a:r>
              <a:rPr lang="de-CH" b="1" dirty="0" smtClean="0"/>
              <a:t> </a:t>
            </a:r>
            <a:r>
              <a:rPr lang="de-CH" b="1" dirty="0" err="1" smtClean="0"/>
              <a:t>zammı</a:t>
            </a:r>
            <a:r>
              <a:rPr lang="de-CH" b="1" dirty="0" smtClean="0"/>
              <a:t> </a:t>
            </a:r>
            <a:r>
              <a:rPr lang="de-CH" b="1" dirty="0" err="1" smtClean="0"/>
              <a:t>sure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Kadir </a:t>
            </a:r>
            <a:r>
              <a:rPr lang="de-CH" b="1" dirty="0" err="1" smtClean="0"/>
              <a:t>suresini</a:t>
            </a:r>
            <a:r>
              <a:rPr lang="de-CH" b="1" dirty="0" smtClean="0"/>
              <a:t> </a:t>
            </a:r>
            <a:r>
              <a:rPr lang="de-CH" b="1" dirty="0" err="1" smtClean="0"/>
              <a:t>okumalı</a:t>
            </a:r>
            <a:r>
              <a:rPr lang="de-CH" b="1" dirty="0" smtClean="0"/>
              <a:t>.</a:t>
            </a:r>
          </a:p>
          <a:p>
            <a:pPr lvl="0"/>
            <a:r>
              <a:rPr lang="de-CH" b="1" dirty="0" err="1" smtClean="0"/>
              <a:t>Kur'an</a:t>
            </a:r>
            <a:r>
              <a:rPr lang="de-CH" b="1" dirty="0" smtClean="0"/>
              <a:t>-ı </a:t>
            </a:r>
            <a:r>
              <a:rPr lang="de-CH" b="1" dirty="0" err="1" smtClean="0"/>
              <a:t>kerim</a:t>
            </a:r>
            <a:r>
              <a:rPr lang="de-CH" b="1" dirty="0" smtClean="0"/>
              <a:t> </a:t>
            </a:r>
            <a:r>
              <a:rPr lang="de-CH" b="1" dirty="0" err="1" smtClean="0"/>
              <a:t>okumalı</a:t>
            </a:r>
            <a:r>
              <a:rPr lang="de-CH" dirty="0" smtClean="0"/>
              <a:t>.</a:t>
            </a:r>
            <a:endParaRPr lang="tr-TR" dirty="0" smtClean="0"/>
          </a:p>
          <a:p>
            <a:pPr lvl="0"/>
            <a:r>
              <a:rPr lang="tr-TR" b="1" dirty="0" smtClean="0"/>
              <a:t>Tevbe i İstiğfar </a:t>
            </a:r>
          </a:p>
          <a:p>
            <a:pPr lvl="0"/>
            <a:r>
              <a:rPr lang="tr-TR" b="1" dirty="0" smtClean="0"/>
              <a:t>Hiç olmazsa bir günlük kaza namazı kılabiliriz.</a:t>
            </a:r>
            <a:endParaRPr lang="de-CH" b="1" dirty="0" smtClean="0"/>
          </a:p>
          <a:p>
            <a:endParaRPr lang="de-CH" dirty="0"/>
          </a:p>
        </p:txBody>
      </p:sp>
      <p:pic>
        <p:nvPicPr>
          <p:cNvPr id="6146" name="Picture 2" descr="F:\FOTOS ALBUM\KARISIK\namaz3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808312" cy="445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Gecesinde neler yapılabilir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661248"/>
          </a:xfrm>
        </p:spPr>
        <p:txBody>
          <a:bodyPr>
            <a:normAutofit fontScale="92500"/>
          </a:bodyPr>
          <a:lstStyle/>
          <a:p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gece</a:t>
            </a:r>
            <a:r>
              <a:rPr lang="de-CH" b="1" dirty="0" smtClean="0"/>
              <a:t> 4 </a:t>
            </a:r>
            <a:r>
              <a:rPr lang="de-CH" b="1" dirty="0" err="1" smtClean="0"/>
              <a:t>rek</a:t>
            </a:r>
            <a:r>
              <a:rPr lang="tr-TR" b="1" dirty="0" smtClean="0"/>
              <a:t>a</a:t>
            </a:r>
            <a:r>
              <a:rPr lang="de-CH" b="1" dirty="0" err="1" smtClean="0"/>
              <a:t>at</a:t>
            </a:r>
            <a:r>
              <a:rPr lang="de-CH" b="1" dirty="0" smtClean="0"/>
              <a:t> Kadir </a:t>
            </a:r>
            <a:r>
              <a:rPr lang="de-CH" b="1" dirty="0" err="1" smtClean="0"/>
              <a:t>Gecesi</a:t>
            </a:r>
            <a:r>
              <a:rPr lang="de-CH" b="1" dirty="0" smtClean="0"/>
              <a:t> </a:t>
            </a:r>
            <a:r>
              <a:rPr lang="de-CH" b="1" dirty="0" err="1" smtClean="0"/>
              <a:t>Namazı</a:t>
            </a:r>
            <a:r>
              <a:rPr lang="de-CH" b="1" dirty="0" smtClean="0"/>
              <a:t> </a:t>
            </a:r>
            <a:r>
              <a:rPr lang="de-CH" b="1" dirty="0" err="1" smtClean="0"/>
              <a:t>kılı</a:t>
            </a:r>
            <a:r>
              <a:rPr lang="tr-TR" b="1" dirty="0" smtClean="0"/>
              <a:t>nabilir</a:t>
            </a:r>
          </a:p>
          <a:p>
            <a:r>
              <a:rPr lang="de-CH" b="1" dirty="0" smtClean="0">
                <a:solidFill>
                  <a:srgbClr val="FF0000"/>
                </a:solidFill>
              </a:rPr>
              <a:t>1.rekatta</a:t>
            </a:r>
            <a:r>
              <a:rPr lang="tr-TR" b="1" dirty="0" smtClean="0">
                <a:solidFill>
                  <a:srgbClr val="FF0000"/>
                </a:solidFill>
              </a:rPr>
              <a:t>     </a:t>
            </a:r>
            <a:r>
              <a:rPr lang="tr-TR" b="1" dirty="0" smtClean="0"/>
              <a:t>Fatiha kadr suresi</a:t>
            </a:r>
            <a:endParaRPr lang="de-CH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2. rekatta    </a:t>
            </a:r>
            <a:r>
              <a:rPr lang="tr-TR" b="1" dirty="0" smtClean="0"/>
              <a:t>Fatiha  İhlas</a:t>
            </a:r>
            <a:endParaRPr lang="de-CH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3.rekatta     </a:t>
            </a:r>
            <a:r>
              <a:rPr lang="tr-TR" b="1" dirty="0" smtClean="0"/>
              <a:t>Fatiha  Kadr suresi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4. rekata      </a:t>
            </a:r>
            <a:r>
              <a:rPr lang="tr-TR" b="1" dirty="0" smtClean="0"/>
              <a:t>Fatiha   İhlas</a:t>
            </a:r>
            <a:endParaRPr lang="de-CH" b="1" dirty="0" smtClean="0"/>
          </a:p>
          <a:p>
            <a:pPr>
              <a:buNone/>
            </a:pPr>
            <a:r>
              <a:rPr lang="tr-TR" b="1" dirty="0" smtClean="0"/>
              <a:t>    Namazdan sonra 1 defa  Tekbir  getirilebilir.</a:t>
            </a:r>
            <a:endParaRPr lang="de-CH" b="1" dirty="0" smtClean="0"/>
          </a:p>
          <a:p>
            <a:endParaRPr lang="de-CH" dirty="0"/>
          </a:p>
        </p:txBody>
      </p:sp>
      <p:pic>
        <p:nvPicPr>
          <p:cNvPr id="7170" name="Picture 2" descr="F:\FOTOS ALBUM\KARISIK\14552_206718448886_76302888886_2986873_20780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69864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Gecesinde neler yapılabilir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5936" y="1700808"/>
            <a:ext cx="4690864" cy="5157192"/>
          </a:xfrm>
        </p:spPr>
        <p:txBody>
          <a:bodyPr/>
          <a:lstStyle/>
          <a:p>
            <a:r>
              <a:rPr lang="de-CH" b="1" dirty="0" err="1" smtClean="0"/>
              <a:t>Süfyan</a:t>
            </a:r>
            <a:r>
              <a:rPr lang="de-CH" b="1" dirty="0" smtClean="0"/>
              <a:t>-i </a:t>
            </a:r>
            <a:r>
              <a:rPr lang="de-CH" b="1" dirty="0" err="1" smtClean="0"/>
              <a:t>Sevri</a:t>
            </a:r>
            <a:r>
              <a:rPr lang="de-CH" b="1" dirty="0" smtClean="0"/>
              <a:t>: “Kadir </a:t>
            </a:r>
            <a:r>
              <a:rPr lang="de-CH" b="1" dirty="0" err="1" smtClean="0"/>
              <a:t>gecesi</a:t>
            </a:r>
            <a:r>
              <a:rPr lang="de-CH" b="1" dirty="0" smtClean="0"/>
              <a:t> </a:t>
            </a:r>
            <a:r>
              <a:rPr lang="de-CH" b="1" dirty="0" err="1" smtClean="0"/>
              <a:t>dua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istigfar</a:t>
            </a:r>
            <a:r>
              <a:rPr lang="de-CH" b="1" dirty="0" smtClean="0"/>
              <a:t> </a:t>
            </a:r>
            <a:r>
              <a:rPr lang="de-CH" b="1" dirty="0" err="1" smtClean="0"/>
              <a:t>etmek</a:t>
            </a:r>
            <a:r>
              <a:rPr lang="de-CH" b="1" dirty="0" smtClean="0"/>
              <a:t> </a:t>
            </a:r>
            <a:r>
              <a:rPr lang="de-CH" b="1" dirty="0" err="1" smtClean="0"/>
              <a:t>namazdan</a:t>
            </a:r>
            <a:r>
              <a:rPr lang="de-CH" b="1" dirty="0" smtClean="0"/>
              <a:t> </a:t>
            </a:r>
            <a:r>
              <a:rPr lang="de-CH" b="1" dirty="0" err="1" smtClean="0"/>
              <a:t>sevimlidir</a:t>
            </a:r>
            <a:r>
              <a:rPr lang="de-CH" b="1" dirty="0" smtClean="0"/>
              <a:t>.</a:t>
            </a:r>
            <a:endParaRPr lang="tr-TR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Kur’an</a:t>
            </a:r>
            <a:r>
              <a:rPr lang="de-CH" b="1" dirty="0" smtClean="0"/>
              <a:t> </a:t>
            </a:r>
            <a:r>
              <a:rPr lang="de-CH" b="1" dirty="0" err="1" smtClean="0"/>
              <a:t>okuyup</a:t>
            </a:r>
            <a:r>
              <a:rPr lang="de-CH" b="1" dirty="0" smtClean="0"/>
              <a:t> </a:t>
            </a:r>
            <a:r>
              <a:rPr lang="de-CH" b="1" dirty="0" err="1" smtClean="0"/>
              <a:t>sonra</a:t>
            </a:r>
            <a:r>
              <a:rPr lang="de-CH" b="1" dirty="0" smtClean="0"/>
              <a:t> </a:t>
            </a:r>
            <a:r>
              <a:rPr lang="de-CH" b="1" dirty="0" err="1" smtClean="0"/>
              <a:t>dua</a:t>
            </a:r>
            <a:r>
              <a:rPr lang="de-CH" b="1" dirty="0" smtClean="0"/>
              <a:t> </a:t>
            </a:r>
            <a:r>
              <a:rPr lang="de-CH" b="1" dirty="0" err="1" smtClean="0"/>
              <a:t>etmek</a:t>
            </a:r>
            <a:r>
              <a:rPr lang="de-CH" b="1" dirty="0" smtClean="0"/>
              <a:t> </a:t>
            </a:r>
            <a:r>
              <a:rPr lang="de-CH" b="1" dirty="0" err="1" smtClean="0"/>
              <a:t>daha</a:t>
            </a:r>
            <a:r>
              <a:rPr lang="de-CH" b="1" dirty="0" smtClean="0"/>
              <a:t> </a:t>
            </a:r>
            <a:r>
              <a:rPr lang="de-CH" b="1" dirty="0" err="1" smtClean="0"/>
              <a:t>güzeldir</a:t>
            </a:r>
            <a:r>
              <a:rPr lang="de-CH" b="1" dirty="0" smtClean="0"/>
              <a:t>” </a:t>
            </a:r>
            <a:r>
              <a:rPr lang="de-CH" b="1" dirty="0" err="1" smtClean="0"/>
              <a:t>demistir</a:t>
            </a:r>
            <a:endParaRPr lang="tr-TR" b="1" dirty="0" smtClean="0"/>
          </a:p>
          <a:p>
            <a:pPr>
              <a:buNone/>
            </a:pP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Tecrid</a:t>
            </a:r>
            <a:r>
              <a:rPr lang="de-CH" b="1" dirty="0" smtClean="0">
                <a:solidFill>
                  <a:srgbClr val="FF0000"/>
                </a:solidFill>
              </a:rPr>
              <a:t>-i </a:t>
            </a:r>
            <a:r>
              <a:rPr lang="de-CH" b="1" dirty="0" err="1" smtClean="0">
                <a:solidFill>
                  <a:srgbClr val="FF0000"/>
                </a:solidFill>
              </a:rPr>
              <a:t>Sarih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Terceme</a:t>
            </a:r>
            <a:r>
              <a:rPr lang="tr-TR" b="1" dirty="0" smtClean="0">
                <a:solidFill>
                  <a:srgbClr val="FF0000"/>
                </a:solidFill>
              </a:rPr>
              <a:t>si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8195" name="Picture 3" descr="F:\FOTOS ALBUM\INEN FOTO\d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664296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3528" y="587727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GungsuhChe" pitchFamily="49" charset="-127"/>
              </a:rPr>
              <a:t>Basel Fetih Camii  2010</a:t>
            </a:r>
            <a:endParaRPr lang="de-CH" sz="4400" dirty="0">
              <a:solidFill>
                <a:schemeClr val="accent2">
                  <a:lumMod val="50000"/>
                </a:schemeClr>
              </a:solidFill>
              <a:latin typeface="Impact" pitchFamily="34" charset="0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12768" cy="850106"/>
          </a:xfrm>
        </p:spPr>
        <p:txBody>
          <a:bodyPr>
            <a:norm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Kadir </a:t>
            </a:r>
            <a:r>
              <a:rPr lang="de-CH" b="1" dirty="0" err="1" smtClean="0">
                <a:solidFill>
                  <a:srgbClr val="FF0000"/>
                </a:solidFill>
              </a:rPr>
              <a:t>gecesi</a:t>
            </a:r>
            <a:r>
              <a:rPr lang="tr-TR" b="1" dirty="0" smtClean="0">
                <a:solidFill>
                  <a:srgbClr val="FF0000"/>
                </a:solidFill>
              </a:rPr>
              <a:t> ne anlama gelir?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1"/>
            <a:ext cx="7272808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4377889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Biz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onu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Kur'an'ı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Kadir </a:t>
            </a: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gecesinde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indirdik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Kadir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gecesinin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ne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olduğunu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sen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bilir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misin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 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Kadir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gecesi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bin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aydan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hayırlıdır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 O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gecede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Rablerinin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izniyle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melekler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Ruh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Cebrail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iş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için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iner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dururlar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O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gece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esenlik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doludur</a:t>
            </a: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Ta</a:t>
            </a:r>
            <a:r>
              <a:rPr kumimoji="0" lang="fr-CH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CH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fecrin</a:t>
            </a:r>
            <a:r>
              <a:rPr kumimoji="0" lang="fr-CH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do</a:t>
            </a:r>
            <a:r>
              <a:rPr kumimoji="0" lang="tr-T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ğuşuna kadar. 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KADİR SÜRESİ</a:t>
            </a:r>
            <a:endParaRPr kumimoji="0" lang="fr-CH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e-CH" b="1" dirty="0" err="1" smtClean="0">
                <a:solidFill>
                  <a:srgbClr val="FF0000"/>
                </a:solidFill>
              </a:rPr>
              <a:t>Kad</a:t>
            </a:r>
            <a:r>
              <a:rPr lang="tr-TR" b="1" dirty="0" smtClean="0">
                <a:solidFill>
                  <a:srgbClr val="FF0000"/>
                </a:solidFill>
              </a:rPr>
              <a:t>ir Suresinin iniş sebebi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31840" y="1412776"/>
            <a:ext cx="5688632" cy="544522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Hz Peygamber </a:t>
            </a:r>
            <a:r>
              <a:rPr lang="de-CH" b="1" dirty="0" smtClean="0">
                <a:solidFill>
                  <a:schemeClr val="tx1"/>
                </a:solidFill>
              </a:rPr>
              <a:t> (</a:t>
            </a:r>
            <a:r>
              <a:rPr lang="de-CH" b="1" dirty="0" err="1" smtClean="0">
                <a:solidFill>
                  <a:schemeClr val="tx1"/>
                </a:solidFill>
              </a:rPr>
              <a:t>s.a.v</a:t>
            </a:r>
            <a:r>
              <a:rPr lang="de-CH" b="1" dirty="0" smtClean="0">
                <a:solidFill>
                  <a:schemeClr val="tx1"/>
                </a:solidFill>
              </a:rPr>
              <a:t>) </a:t>
            </a:r>
            <a:r>
              <a:rPr lang="de-CH" b="1" dirty="0" err="1" smtClean="0">
                <a:solidFill>
                  <a:schemeClr val="tx1"/>
                </a:solidFill>
              </a:rPr>
              <a:t>Ashab</a:t>
            </a:r>
            <a:r>
              <a:rPr lang="de-CH" b="1" dirty="0" smtClean="0">
                <a:solidFill>
                  <a:schemeClr val="tx1"/>
                </a:solidFill>
              </a:rPr>
              <a:t>-</a:t>
            </a:r>
            <a:r>
              <a:rPr lang="tr-TR" b="1" dirty="0" smtClean="0">
                <a:solidFill>
                  <a:schemeClr val="tx1"/>
                </a:solidFill>
              </a:rPr>
              <a:t>ı 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Kirama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İ</a:t>
            </a:r>
            <a:r>
              <a:rPr lang="de-CH" b="1" dirty="0" err="1" smtClean="0">
                <a:solidFill>
                  <a:schemeClr val="tx1"/>
                </a:solidFill>
              </a:rPr>
              <a:t>srailo</a:t>
            </a:r>
            <a:r>
              <a:rPr lang="tr-TR" b="1" dirty="0" smtClean="0">
                <a:solidFill>
                  <a:schemeClr val="tx1"/>
                </a:solidFill>
              </a:rPr>
              <a:t>ğ</a:t>
            </a:r>
            <a:r>
              <a:rPr lang="de-CH" b="1" dirty="0" err="1" smtClean="0">
                <a:solidFill>
                  <a:schemeClr val="tx1"/>
                </a:solidFill>
              </a:rPr>
              <a:t>ullar</a:t>
            </a:r>
            <a:r>
              <a:rPr lang="tr-TR" b="1" dirty="0" smtClean="0">
                <a:solidFill>
                  <a:schemeClr val="tx1"/>
                </a:solidFill>
              </a:rPr>
              <a:t>ı</a:t>
            </a:r>
            <a:r>
              <a:rPr lang="de-CH" b="1" dirty="0" err="1" smtClean="0">
                <a:solidFill>
                  <a:schemeClr val="tx1"/>
                </a:solidFill>
              </a:rPr>
              <a:t>ndan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birinin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de-CH" b="1" dirty="0" smtClean="0">
                <a:solidFill>
                  <a:schemeClr val="tx1"/>
                </a:solidFill>
              </a:rPr>
              <a:t>Allah </a:t>
            </a:r>
            <a:r>
              <a:rPr lang="de-CH" b="1" dirty="0" err="1" smtClean="0">
                <a:solidFill>
                  <a:schemeClr val="tx1"/>
                </a:solidFill>
              </a:rPr>
              <a:t>yolunda</a:t>
            </a:r>
            <a:r>
              <a:rPr lang="de-CH" b="1" dirty="0" smtClean="0">
                <a:solidFill>
                  <a:schemeClr val="tx1"/>
                </a:solidFill>
              </a:rPr>
              <a:t> bin </a:t>
            </a:r>
            <a:r>
              <a:rPr lang="de-CH" b="1" dirty="0" err="1" smtClean="0">
                <a:solidFill>
                  <a:schemeClr val="tx1"/>
                </a:solidFill>
              </a:rPr>
              <a:t>sene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cihat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etti</a:t>
            </a:r>
            <a:r>
              <a:rPr lang="tr-TR" b="1" dirty="0" smtClean="0">
                <a:solidFill>
                  <a:schemeClr val="tx1"/>
                </a:solidFill>
              </a:rPr>
              <a:t>ğ</a:t>
            </a:r>
            <a:r>
              <a:rPr lang="de-CH" b="1" dirty="0" err="1" smtClean="0">
                <a:solidFill>
                  <a:schemeClr val="tx1"/>
                </a:solidFill>
              </a:rPr>
              <a:t>ini</a:t>
            </a:r>
            <a:r>
              <a:rPr lang="tr-TR" b="1" dirty="0" smtClean="0">
                <a:solidFill>
                  <a:schemeClr val="tx1"/>
                </a:solidFill>
              </a:rPr>
              <a:t> anlatmıştı.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de-CH" b="1" dirty="0" err="1" smtClean="0">
                <a:solidFill>
                  <a:schemeClr val="tx1"/>
                </a:solidFill>
              </a:rPr>
              <a:t>Ashab</a:t>
            </a:r>
            <a:r>
              <a:rPr lang="tr-TR" b="1" dirty="0" smtClean="0">
                <a:solidFill>
                  <a:schemeClr val="tx1"/>
                </a:solidFill>
              </a:rPr>
              <a:t>ı</a:t>
            </a:r>
            <a:r>
              <a:rPr lang="de-CH" b="1" dirty="0" smtClean="0">
                <a:solidFill>
                  <a:schemeClr val="tx1"/>
                </a:solidFill>
              </a:rPr>
              <a:t>n </a:t>
            </a:r>
            <a:r>
              <a:rPr lang="de-CH" b="1" dirty="0" err="1" smtClean="0">
                <a:solidFill>
                  <a:schemeClr val="tx1"/>
                </a:solidFill>
              </a:rPr>
              <a:t>buna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hayret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etmesi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üzerine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Cenab</a:t>
            </a:r>
            <a:r>
              <a:rPr lang="tr-TR" b="1" smtClean="0">
                <a:solidFill>
                  <a:schemeClr val="tx1"/>
                </a:solidFill>
              </a:rPr>
              <a:t>ı </a:t>
            </a:r>
            <a:r>
              <a:rPr lang="de-CH" b="1" smtClean="0">
                <a:solidFill>
                  <a:schemeClr val="tx1"/>
                </a:solidFill>
              </a:rPr>
              <a:t>Hak</a:t>
            </a:r>
            <a:r>
              <a:rPr lang="de-CH" b="1" dirty="0" smtClean="0">
                <a:solidFill>
                  <a:schemeClr val="tx1"/>
                </a:solidFill>
              </a:rPr>
              <a:t>, Kadir </a:t>
            </a:r>
            <a:r>
              <a:rPr lang="de-CH" b="1" dirty="0" err="1" smtClean="0">
                <a:solidFill>
                  <a:schemeClr val="tx1"/>
                </a:solidFill>
              </a:rPr>
              <a:t>suresini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 smtClean="0">
                <a:solidFill>
                  <a:schemeClr val="tx1"/>
                </a:solidFill>
              </a:rPr>
              <a:t>indirmistir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de-CH" b="1" dirty="0" err="1" smtClean="0">
                <a:solidFill>
                  <a:srgbClr val="FF0000"/>
                </a:solidFill>
              </a:rPr>
              <a:t>Tecrîd-Sarîh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Tercemesi</a:t>
            </a:r>
            <a:r>
              <a:rPr lang="de-CH" b="1" dirty="0" smtClean="0">
                <a:solidFill>
                  <a:srgbClr val="FF0000"/>
                </a:solidFill>
              </a:rPr>
              <a:t>, VI, 313</a:t>
            </a:r>
            <a:br>
              <a:rPr lang="de-CH" b="1" dirty="0" smtClean="0">
                <a:solidFill>
                  <a:srgbClr val="FF0000"/>
                </a:solidFill>
              </a:rPr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51733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Suresinden ne anlıyoruz?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5544616" cy="558924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 Kadir  </a:t>
            </a:r>
            <a:r>
              <a:rPr lang="de-CH" b="1" dirty="0" err="1" smtClean="0"/>
              <a:t>sure</a:t>
            </a:r>
            <a:r>
              <a:rPr lang="tr-TR" b="1" dirty="0" smtClean="0"/>
              <a:t>sinin </a:t>
            </a:r>
            <a:r>
              <a:rPr lang="de-CH" b="1" dirty="0" smtClean="0"/>
              <a:t> </a:t>
            </a:r>
            <a:r>
              <a:rPr lang="de-CH" b="1" dirty="0" err="1" smtClean="0"/>
              <a:t>Mekke’de</a:t>
            </a:r>
            <a:r>
              <a:rPr lang="de-CH" b="1" dirty="0" smtClean="0"/>
              <a:t> mi, </a:t>
            </a:r>
            <a:r>
              <a:rPr lang="de-CH" b="1" dirty="0" err="1" smtClean="0"/>
              <a:t>yoksa</a:t>
            </a:r>
            <a:r>
              <a:rPr lang="de-CH" b="1" dirty="0" smtClean="0"/>
              <a:t> </a:t>
            </a:r>
            <a:r>
              <a:rPr lang="de-CH" b="1" dirty="0" err="1" smtClean="0"/>
              <a:t>Medine’de</a:t>
            </a:r>
            <a:r>
              <a:rPr lang="de-CH" b="1" dirty="0" smtClean="0"/>
              <a:t> mi </a:t>
            </a:r>
            <a:r>
              <a:rPr lang="de-CH" b="1" dirty="0" err="1" smtClean="0"/>
              <a:t>indi</a:t>
            </a:r>
            <a:r>
              <a:rPr lang="tr-TR" b="1" dirty="0" smtClean="0"/>
              <a:t>ğ</a:t>
            </a:r>
            <a:r>
              <a:rPr lang="de-CH" b="1" dirty="0" smtClean="0"/>
              <a:t>i </a:t>
            </a:r>
            <a:r>
              <a:rPr lang="de-CH" b="1" dirty="0" err="1" smtClean="0"/>
              <a:t>konusunda</a:t>
            </a:r>
            <a:r>
              <a:rPr lang="de-CH" b="1" dirty="0" smtClean="0"/>
              <a:t> </a:t>
            </a:r>
            <a:r>
              <a:rPr lang="de-CH" b="1" dirty="0" err="1" smtClean="0"/>
              <a:t>ihtilaf</a:t>
            </a:r>
            <a:r>
              <a:rPr lang="de-CH" b="1" dirty="0" smtClean="0"/>
              <a:t> </a:t>
            </a:r>
            <a:r>
              <a:rPr lang="de-CH" b="1" dirty="0" err="1" smtClean="0"/>
              <a:t>vard</a:t>
            </a:r>
            <a:r>
              <a:rPr lang="tr-TR" b="1" dirty="0" smtClean="0"/>
              <a:t>ı</a:t>
            </a:r>
            <a:r>
              <a:rPr lang="de-CH" b="1" dirty="0" smtClean="0"/>
              <a:t>r.</a:t>
            </a:r>
            <a:br>
              <a:rPr lang="de-CH" b="1" dirty="0" smtClean="0"/>
            </a:br>
            <a:r>
              <a:rPr lang="de-CH" b="1" u="sng" dirty="0" err="1" smtClean="0">
                <a:solidFill>
                  <a:srgbClr val="FF0000"/>
                </a:solidFill>
              </a:rPr>
              <a:t>Kadr</a:t>
            </a:r>
            <a:r>
              <a:rPr lang="tr-TR" b="1" u="sng" dirty="0" smtClean="0">
                <a:solidFill>
                  <a:srgbClr val="FF0000"/>
                </a:solidFill>
              </a:rPr>
              <a:t> kelimesi </a:t>
            </a:r>
            <a:r>
              <a:rPr lang="de-CH" b="1" u="sng" dirty="0" smtClean="0">
                <a:solidFill>
                  <a:srgbClr val="FF0000"/>
                </a:solidFill>
              </a:rPr>
              <a:t> </a:t>
            </a:r>
            <a:r>
              <a:rPr lang="de-CH" b="1" u="sng" dirty="0" err="1" smtClean="0">
                <a:solidFill>
                  <a:srgbClr val="FF0000"/>
                </a:solidFill>
              </a:rPr>
              <a:t>iki</a:t>
            </a:r>
            <a:r>
              <a:rPr lang="de-CH" b="1" u="sng" dirty="0" smtClean="0">
                <a:solidFill>
                  <a:srgbClr val="FF0000"/>
                </a:solidFill>
              </a:rPr>
              <a:t> </a:t>
            </a:r>
            <a:r>
              <a:rPr lang="de-CH" b="1" u="sng" dirty="0" err="1" smtClean="0">
                <a:solidFill>
                  <a:srgbClr val="FF0000"/>
                </a:solidFill>
              </a:rPr>
              <a:t>anlamda</a:t>
            </a:r>
            <a:r>
              <a:rPr lang="de-CH" b="1" u="sng" dirty="0" smtClean="0">
                <a:solidFill>
                  <a:srgbClr val="FF0000"/>
                </a:solidFill>
              </a:rPr>
              <a:t> </a:t>
            </a:r>
            <a:r>
              <a:rPr lang="de-CH" b="1" u="sng" dirty="0" err="1" smtClean="0">
                <a:solidFill>
                  <a:srgbClr val="FF0000"/>
                </a:solidFill>
              </a:rPr>
              <a:t>kullan</a:t>
            </a:r>
            <a:r>
              <a:rPr lang="tr-TR" b="1" u="sng" dirty="0" smtClean="0">
                <a:solidFill>
                  <a:srgbClr val="FF0000"/>
                </a:solidFill>
              </a:rPr>
              <a:t>ılmış </a:t>
            </a:r>
            <a:r>
              <a:rPr lang="de-CH" b="1" u="sng" dirty="0" smtClean="0">
                <a:solidFill>
                  <a:srgbClr val="FF0000"/>
                </a:solidFill>
              </a:rPr>
              <a:t> </a:t>
            </a:r>
            <a:r>
              <a:rPr lang="de-CH" b="1" u="sng" dirty="0" err="1" smtClean="0">
                <a:solidFill>
                  <a:srgbClr val="FF0000"/>
                </a:solidFill>
              </a:rPr>
              <a:t>olabilir</a:t>
            </a:r>
            <a:r>
              <a:rPr lang="de-CH" b="1" u="sng" dirty="0" smtClean="0">
                <a:solidFill>
                  <a:srgbClr val="FF0000"/>
                </a:solidFill>
              </a:rPr>
              <a:t>: </a:t>
            </a:r>
            <a:endParaRPr lang="tr-TR" b="1" u="sng" dirty="0" smtClean="0">
              <a:solidFill>
                <a:srgbClr val="FF0000"/>
              </a:solidFill>
            </a:endParaRPr>
          </a:p>
          <a:p>
            <a:r>
              <a:rPr lang="de-CH" b="1" dirty="0" err="1" smtClean="0"/>
              <a:t>Bunlardan</a:t>
            </a:r>
            <a:r>
              <a:rPr lang="de-CH" b="1" dirty="0" smtClean="0"/>
              <a:t> </a:t>
            </a:r>
            <a:r>
              <a:rPr lang="de-CH" b="1" dirty="0" err="1" smtClean="0"/>
              <a:t>biri</a:t>
            </a:r>
            <a:r>
              <a:rPr lang="de-CH" b="1" dirty="0" smtClean="0"/>
              <a:t>, </a:t>
            </a:r>
            <a:r>
              <a:rPr lang="de-CH" b="1" dirty="0" err="1" smtClean="0"/>
              <a:t>takdir</a:t>
            </a:r>
            <a:r>
              <a:rPr lang="de-CH" b="1" dirty="0" smtClean="0"/>
              <a:t> </a:t>
            </a:r>
            <a:r>
              <a:rPr lang="de-CH" b="1" dirty="0" err="1" smtClean="0"/>
              <a:t>anlam</a:t>
            </a:r>
            <a:r>
              <a:rPr lang="tr-TR" b="1" dirty="0" smtClean="0"/>
              <a:t>ı</a:t>
            </a:r>
            <a:r>
              <a:rPr lang="de-CH" b="1" dirty="0" smtClean="0"/>
              <a:t>d</a:t>
            </a:r>
            <a:r>
              <a:rPr lang="tr-TR" b="1" dirty="0" smtClean="0"/>
              <a:t>ı</a:t>
            </a:r>
            <a:r>
              <a:rPr lang="de-CH" b="1" dirty="0" smtClean="0"/>
              <a:t>r. Allah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gece</a:t>
            </a:r>
            <a:r>
              <a:rPr lang="de-CH" b="1" dirty="0" smtClean="0"/>
              <a:t> </a:t>
            </a:r>
            <a:r>
              <a:rPr lang="de-CH" b="1" dirty="0" err="1" smtClean="0"/>
              <a:t>kaderleri</a:t>
            </a:r>
            <a:r>
              <a:rPr lang="de-CH" b="1" dirty="0" smtClean="0"/>
              <a:t> </a:t>
            </a:r>
            <a:r>
              <a:rPr lang="de-CH" b="1" dirty="0" err="1" smtClean="0"/>
              <a:t>uygulamak</a:t>
            </a:r>
            <a:r>
              <a:rPr lang="de-CH" b="1" dirty="0" smtClean="0"/>
              <a:t> </a:t>
            </a:r>
            <a:r>
              <a:rPr lang="de-CH" b="1" dirty="0" err="1" smtClean="0"/>
              <a:t>üzere</a:t>
            </a:r>
            <a:r>
              <a:rPr lang="de-CH" b="1" dirty="0" smtClean="0"/>
              <a:t> </a:t>
            </a:r>
            <a:r>
              <a:rPr lang="de-CH" b="1" dirty="0" err="1" smtClean="0"/>
              <a:t>meleklere</a:t>
            </a:r>
            <a:r>
              <a:rPr lang="de-CH" b="1" dirty="0" smtClean="0"/>
              <a:t> </a:t>
            </a:r>
            <a:r>
              <a:rPr lang="de-CH" b="1" dirty="0" err="1" smtClean="0"/>
              <a:t>emir</a:t>
            </a:r>
            <a:r>
              <a:rPr lang="de-CH" b="1" dirty="0" smtClean="0"/>
              <a:t> </a:t>
            </a:r>
            <a:r>
              <a:rPr lang="de-CH" b="1" dirty="0" err="1" smtClean="0"/>
              <a:t>verir</a:t>
            </a:r>
            <a:r>
              <a:rPr lang="de-CH" b="1" dirty="0" smtClean="0"/>
              <a:t>. </a:t>
            </a:r>
            <a:endParaRPr lang="tr-TR" b="1" dirty="0" smtClean="0"/>
          </a:p>
          <a:p>
            <a:r>
              <a:rPr lang="de-CH" b="1" dirty="0" smtClean="0"/>
              <a:t>“Di</a:t>
            </a:r>
            <a:r>
              <a:rPr lang="tr-TR" b="1" dirty="0" smtClean="0"/>
              <a:t>ğ</a:t>
            </a:r>
            <a:r>
              <a:rPr lang="de-CH" b="1" dirty="0" smtClean="0"/>
              <a:t>er </a:t>
            </a:r>
            <a:r>
              <a:rPr lang="de-CH" b="1" dirty="0" err="1" smtClean="0"/>
              <a:t>anlam</a:t>
            </a:r>
            <a:r>
              <a:rPr lang="tr-TR" b="1" dirty="0" smtClean="0"/>
              <a:t>ı</a:t>
            </a:r>
            <a:r>
              <a:rPr lang="de-CH" b="1" dirty="0" smtClean="0"/>
              <a:t> </a:t>
            </a:r>
            <a:r>
              <a:rPr lang="de-CH" b="1" dirty="0" err="1" smtClean="0"/>
              <a:t>ise</a:t>
            </a:r>
            <a:r>
              <a:rPr lang="de-CH" b="1" dirty="0" smtClean="0"/>
              <a:t>, </a:t>
            </a:r>
            <a:r>
              <a:rPr lang="de-CH" b="1" dirty="0" err="1" smtClean="0"/>
              <a:t>azamet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tr-TR" b="1" dirty="0" err="1" smtClean="0"/>
              <a:t>ş</a:t>
            </a:r>
            <a:r>
              <a:rPr lang="de-CH" b="1" dirty="0" err="1" smtClean="0"/>
              <a:t>ereftir</a:t>
            </a:r>
            <a:r>
              <a:rPr lang="de-CH" b="1" dirty="0" smtClean="0"/>
              <a:t>. </a:t>
            </a:r>
            <a:endParaRPr lang="tr-TR" b="1" dirty="0" smtClean="0"/>
          </a:p>
          <a:p>
            <a:r>
              <a:rPr lang="tr-TR" b="1" dirty="0" smtClean="0"/>
              <a:t>Çünkü Kuranı Kerim bu gece indirilmeye başlanmıştır.</a:t>
            </a:r>
            <a:endParaRPr lang="de-CH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715766" cy="40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940151" y="5373216"/>
            <a:ext cx="3203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HIRA MAĞARASI </a:t>
            </a:r>
          </a:p>
          <a:p>
            <a:r>
              <a:rPr lang="tr-TR" sz="2000" b="1" dirty="0" smtClean="0"/>
              <a:t>KURANI KERİM BURADA İNDİRİLMEYE BAŞLANMIŞTIR</a:t>
            </a:r>
            <a:endParaRPr lang="de-C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Kadir Suresinden ne anlıyoruz?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980728"/>
            <a:ext cx="5122912" cy="66247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gecedeki</a:t>
            </a:r>
            <a:r>
              <a:rPr lang="de-CH" b="1" dirty="0" smtClean="0"/>
              <a:t> </a:t>
            </a:r>
            <a:r>
              <a:rPr lang="de-CH" b="1" dirty="0" err="1" smtClean="0"/>
              <a:t>ibadet</a:t>
            </a:r>
            <a:r>
              <a:rPr lang="de-CH" b="1" dirty="0" smtClean="0"/>
              <a:t>, </a:t>
            </a:r>
            <a:r>
              <a:rPr lang="de-CH" b="1" dirty="0" err="1" smtClean="0"/>
              <a:t>içerisinde</a:t>
            </a:r>
            <a:r>
              <a:rPr lang="de-CH" b="1" dirty="0" smtClean="0"/>
              <a:t> Kadir </a:t>
            </a:r>
            <a:r>
              <a:rPr lang="de-CH" b="1" dirty="0" err="1" smtClean="0"/>
              <a:t>gecesi</a:t>
            </a:r>
            <a:r>
              <a:rPr lang="de-CH" b="1" dirty="0" smtClean="0"/>
              <a:t> </a:t>
            </a:r>
            <a:r>
              <a:rPr lang="de-CH" b="1" dirty="0" err="1" smtClean="0"/>
              <a:t>bulunmayan</a:t>
            </a:r>
            <a:r>
              <a:rPr lang="de-CH" b="1" dirty="0" smtClean="0"/>
              <a:t> bin </a:t>
            </a:r>
            <a:r>
              <a:rPr lang="de-CH" b="1" dirty="0" err="1" smtClean="0"/>
              <a:t>ayda</a:t>
            </a:r>
            <a:r>
              <a:rPr lang="de-CH" b="1" dirty="0" smtClean="0"/>
              <a:t> </a:t>
            </a:r>
            <a:r>
              <a:rPr lang="de-CH" b="1" dirty="0" err="1" smtClean="0"/>
              <a:t>yap</a:t>
            </a:r>
            <a:r>
              <a:rPr lang="tr-TR" b="1" dirty="0" smtClean="0"/>
              <a:t>ı</a:t>
            </a:r>
            <a:r>
              <a:rPr lang="de-CH" b="1" dirty="0" err="1" smtClean="0"/>
              <a:t>lan</a:t>
            </a:r>
            <a:r>
              <a:rPr lang="de-CH" b="1" dirty="0" smtClean="0"/>
              <a:t> </a:t>
            </a:r>
            <a:r>
              <a:rPr lang="de-CH" b="1" dirty="0" err="1" smtClean="0"/>
              <a:t>ibadetten</a:t>
            </a:r>
            <a:r>
              <a:rPr lang="de-CH" b="1" dirty="0" smtClean="0"/>
              <a:t> </a:t>
            </a:r>
            <a:r>
              <a:rPr lang="de-CH" b="1" dirty="0" err="1" smtClean="0"/>
              <a:t>daha</a:t>
            </a:r>
            <a:r>
              <a:rPr lang="de-CH" b="1" dirty="0" smtClean="0"/>
              <a:t> </a:t>
            </a:r>
            <a:r>
              <a:rPr lang="de-CH" b="1" dirty="0" err="1" smtClean="0"/>
              <a:t>faziletlidir</a:t>
            </a:r>
            <a:r>
              <a:rPr lang="de-CH" b="1" dirty="0" smtClean="0"/>
              <a:t>.</a:t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gecede</a:t>
            </a:r>
            <a:r>
              <a:rPr lang="de-CH" b="1" dirty="0" smtClean="0"/>
              <a:t> </a:t>
            </a:r>
            <a:r>
              <a:rPr lang="de-CH" b="1" dirty="0" err="1" smtClean="0"/>
              <a:t>yeryüzüne</a:t>
            </a:r>
            <a:r>
              <a:rPr lang="de-CH" b="1" dirty="0" smtClean="0"/>
              <a:t> </a:t>
            </a:r>
            <a:r>
              <a:rPr lang="de-CH" b="1" dirty="0" err="1" smtClean="0"/>
              <a:t>Cebrail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çok</a:t>
            </a:r>
            <a:r>
              <a:rPr lang="de-CH" b="1" dirty="0" smtClean="0"/>
              <a:t> </a:t>
            </a:r>
            <a:r>
              <a:rPr lang="de-CH" b="1" dirty="0" err="1" smtClean="0"/>
              <a:t>say</a:t>
            </a:r>
            <a:r>
              <a:rPr lang="tr-TR" b="1" dirty="0" smtClean="0"/>
              <a:t>ı</a:t>
            </a:r>
            <a:r>
              <a:rPr lang="de-CH" b="1" dirty="0" smtClean="0"/>
              <a:t>da </a:t>
            </a:r>
            <a:r>
              <a:rPr lang="de-CH" b="1" dirty="0" err="1" smtClean="0"/>
              <a:t>melek</a:t>
            </a:r>
            <a:r>
              <a:rPr lang="de-CH" b="1" dirty="0" smtClean="0"/>
              <a:t> </a:t>
            </a:r>
            <a:r>
              <a:rPr lang="de-CH" b="1" dirty="0" err="1" smtClean="0"/>
              <a:t>iner</a:t>
            </a:r>
            <a:r>
              <a:rPr lang="de-CH" b="1" dirty="0" smtClean="0"/>
              <a:t>.</a:t>
            </a:r>
            <a:br>
              <a:rPr lang="de-CH" b="1" dirty="0" smtClean="0"/>
            </a:br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gece</a:t>
            </a:r>
            <a:r>
              <a:rPr lang="de-CH" b="1" dirty="0" smtClean="0"/>
              <a:t> </a:t>
            </a:r>
            <a:r>
              <a:rPr lang="de-CH" b="1" dirty="0" err="1" smtClean="0"/>
              <a:t>tanyerinin</a:t>
            </a:r>
            <a:r>
              <a:rPr lang="de-CH" b="1" dirty="0" smtClean="0"/>
              <a:t> a</a:t>
            </a:r>
            <a:r>
              <a:rPr lang="tr-TR" b="1" dirty="0" smtClean="0"/>
              <a:t>ğ</a:t>
            </a:r>
            <a:r>
              <a:rPr lang="de-CH" b="1" dirty="0" err="1" smtClean="0"/>
              <a:t>armas</a:t>
            </a:r>
            <a:r>
              <a:rPr lang="tr-TR" b="1" dirty="0" smtClean="0"/>
              <a:t>ı</a:t>
            </a:r>
            <a:r>
              <a:rPr lang="de-CH" b="1" dirty="0" smtClean="0"/>
              <a:t>na </a:t>
            </a:r>
            <a:r>
              <a:rPr lang="de-CH" b="1" dirty="0" err="1" smtClean="0"/>
              <a:t>kadar</a:t>
            </a:r>
            <a:r>
              <a:rPr lang="de-CH" b="1" dirty="0" smtClean="0"/>
              <a:t> </a:t>
            </a:r>
            <a:r>
              <a:rPr lang="de-CH" b="1" dirty="0" err="1" smtClean="0"/>
              <a:t>esenliktir</a:t>
            </a:r>
            <a:r>
              <a:rPr lang="de-CH" b="1" dirty="0" smtClean="0"/>
              <a:t>, her </a:t>
            </a:r>
            <a:r>
              <a:rPr lang="de-CH" b="1" dirty="0" err="1" smtClean="0"/>
              <a:t>türlü</a:t>
            </a:r>
            <a:r>
              <a:rPr lang="de-CH" b="1" dirty="0" smtClean="0"/>
              <a:t> </a:t>
            </a:r>
            <a:r>
              <a:rPr lang="de-CH" b="1" dirty="0" err="1" smtClean="0"/>
              <a:t>kötülükten</a:t>
            </a:r>
            <a:r>
              <a:rPr lang="de-CH" b="1" dirty="0" smtClean="0"/>
              <a:t> </a:t>
            </a:r>
            <a:r>
              <a:rPr lang="de-CH" b="1" dirty="0" err="1" smtClean="0"/>
              <a:t>uzakt</a:t>
            </a:r>
            <a:r>
              <a:rPr lang="tr-TR" b="1" dirty="0" smtClean="0"/>
              <a:t>ı</a:t>
            </a:r>
            <a:r>
              <a:rPr lang="de-CH" b="1" dirty="0" smtClean="0"/>
              <a:t>r. </a:t>
            </a:r>
            <a:r>
              <a:rPr lang="de-CH" b="1" dirty="0" err="1" smtClean="0"/>
              <a:t>Yeryüzüne</a:t>
            </a:r>
            <a:r>
              <a:rPr lang="de-CH" b="1" dirty="0" smtClean="0"/>
              <a:t> </a:t>
            </a:r>
            <a:r>
              <a:rPr lang="de-CH" b="1" dirty="0" err="1" smtClean="0"/>
              <a:t>inen</a:t>
            </a:r>
            <a:r>
              <a:rPr lang="de-CH" b="1" dirty="0" smtClean="0"/>
              <a:t> </a:t>
            </a:r>
            <a:r>
              <a:rPr lang="de-CH" b="1" dirty="0" err="1" smtClean="0"/>
              <a:t>melekler</a:t>
            </a:r>
            <a:r>
              <a:rPr lang="de-CH" b="1" dirty="0" smtClean="0"/>
              <a:t> </a:t>
            </a:r>
            <a:r>
              <a:rPr lang="tr-TR" b="1" dirty="0" smtClean="0"/>
              <a:t>gördükleri </a:t>
            </a:r>
            <a:r>
              <a:rPr lang="de-CH" b="1" dirty="0" smtClean="0"/>
              <a:t>her </a:t>
            </a:r>
            <a:r>
              <a:rPr lang="de-CH" b="1" dirty="0" err="1" smtClean="0"/>
              <a:t>mümine</a:t>
            </a:r>
            <a:r>
              <a:rPr lang="de-CH" b="1" dirty="0" smtClean="0"/>
              <a:t> </a:t>
            </a:r>
            <a:r>
              <a:rPr lang="de-CH" b="1" dirty="0" err="1" smtClean="0"/>
              <a:t>selam</a:t>
            </a:r>
            <a:r>
              <a:rPr lang="de-CH" b="1" dirty="0" smtClean="0"/>
              <a:t> </a:t>
            </a:r>
            <a:r>
              <a:rPr lang="de-CH" b="1" dirty="0" err="1" smtClean="0"/>
              <a:t>verirler</a:t>
            </a:r>
            <a:r>
              <a:rPr lang="de-CH" b="1" dirty="0" smtClean="0"/>
              <a:t>.</a:t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endParaRPr lang="de-CH" b="1" dirty="0"/>
          </a:p>
        </p:txBody>
      </p:sp>
      <p:sp>
        <p:nvSpPr>
          <p:cNvPr id="4" name="Stern mit 5 Zacken 3"/>
          <p:cNvSpPr/>
          <p:nvPr/>
        </p:nvSpPr>
        <p:spPr>
          <a:xfrm>
            <a:off x="3851920" y="4005064"/>
            <a:ext cx="117727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5" name="Stern mit 5 Zacken 4"/>
          <p:cNvSpPr/>
          <p:nvPr/>
        </p:nvSpPr>
        <p:spPr>
          <a:xfrm flipV="1">
            <a:off x="3878209" y="2996952"/>
            <a:ext cx="117727" cy="1177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73630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 ne zamandır?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04664"/>
            <a:ext cx="6156176" cy="6453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tr-TR" b="1" dirty="0" smtClean="0"/>
              <a:t>H</a:t>
            </a:r>
            <a:r>
              <a:rPr lang="de-CH" b="1" dirty="0" err="1" smtClean="0"/>
              <a:t>angi</a:t>
            </a:r>
            <a:r>
              <a:rPr lang="de-CH" b="1" dirty="0" smtClean="0"/>
              <a:t> </a:t>
            </a:r>
            <a:r>
              <a:rPr lang="de-CH" b="1" dirty="0" err="1" smtClean="0"/>
              <a:t>gece</a:t>
            </a:r>
            <a:r>
              <a:rPr lang="de-CH" b="1" dirty="0" smtClean="0"/>
              <a:t> </a:t>
            </a:r>
            <a:r>
              <a:rPr lang="de-CH" b="1" dirty="0" err="1" smtClean="0"/>
              <a:t>oldu</a:t>
            </a:r>
            <a:r>
              <a:rPr lang="tr-TR" b="1" dirty="0" smtClean="0"/>
              <a:t>ğ</a:t>
            </a:r>
            <a:r>
              <a:rPr lang="de-CH" b="1" dirty="0" smtClean="0"/>
              <a:t>u </a:t>
            </a:r>
            <a:r>
              <a:rPr lang="de-CH" b="1" dirty="0" err="1" smtClean="0"/>
              <a:t>kesin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/>
              <a:t>bilinmemekle</a:t>
            </a:r>
            <a:r>
              <a:rPr lang="de-CH" b="1" dirty="0" smtClean="0"/>
              <a:t> </a:t>
            </a:r>
            <a:r>
              <a:rPr lang="de-CH" b="1" dirty="0" err="1" smtClean="0"/>
              <a:t>beraber</a:t>
            </a:r>
            <a:r>
              <a:rPr lang="de-CH" b="1" dirty="0" smtClean="0"/>
              <a:t> </a:t>
            </a:r>
            <a:r>
              <a:rPr lang="de-CH" b="1" dirty="0" err="1" smtClean="0"/>
              <a:t>genellikle</a:t>
            </a:r>
            <a:r>
              <a:rPr lang="de-CH" b="1" dirty="0" smtClean="0"/>
              <a:t> </a:t>
            </a:r>
            <a:r>
              <a:rPr lang="de-CH" b="1" dirty="0" err="1" smtClean="0"/>
              <a:t>Ramazan’in</a:t>
            </a:r>
            <a:r>
              <a:rPr lang="de-CH" b="1" dirty="0" smtClean="0"/>
              <a:t> </a:t>
            </a:r>
            <a:r>
              <a:rPr lang="de-CH" b="1" dirty="0" err="1" smtClean="0"/>
              <a:t>yirmi</a:t>
            </a:r>
            <a:r>
              <a:rPr lang="de-CH" b="1" dirty="0" smtClean="0"/>
              <a:t> </a:t>
            </a:r>
            <a:r>
              <a:rPr lang="de-CH" b="1" dirty="0" err="1" smtClean="0"/>
              <a:t>yedinci</a:t>
            </a:r>
            <a:r>
              <a:rPr lang="de-CH" b="1" dirty="0" smtClean="0"/>
              <a:t> </a:t>
            </a:r>
            <a:r>
              <a:rPr lang="de-CH" b="1" dirty="0" err="1" smtClean="0"/>
              <a:t>gecesinde</a:t>
            </a:r>
            <a:r>
              <a:rPr lang="de-CH" b="1" dirty="0" smtClean="0"/>
              <a:t> </a:t>
            </a:r>
            <a:r>
              <a:rPr lang="de-CH" b="1" dirty="0" err="1" smtClean="0"/>
              <a:t>oldu</a:t>
            </a:r>
            <a:r>
              <a:rPr lang="tr-TR" b="1" dirty="0" smtClean="0"/>
              <a:t>ğ</a:t>
            </a:r>
            <a:r>
              <a:rPr lang="de-CH" b="1" dirty="0" smtClean="0"/>
              <a:t>u </a:t>
            </a:r>
            <a:r>
              <a:rPr lang="de-CH" b="1" dirty="0" err="1" smtClean="0"/>
              <a:t>tercih</a:t>
            </a:r>
            <a:r>
              <a:rPr lang="de-CH" b="1" dirty="0" smtClean="0"/>
              <a:t> </a:t>
            </a:r>
            <a:r>
              <a:rPr lang="de-CH" b="1" dirty="0" err="1" smtClean="0"/>
              <a:t>edilmistir</a:t>
            </a:r>
            <a:r>
              <a:rPr lang="de-CH" b="1" dirty="0" smtClean="0"/>
              <a:t>.</a:t>
            </a:r>
            <a:endParaRPr lang="tr-TR" b="1" dirty="0" smtClean="0"/>
          </a:p>
          <a:p>
            <a:r>
              <a:rPr lang="de-CH" b="1" dirty="0" smtClean="0"/>
              <a:t> Hz. </a:t>
            </a:r>
            <a:r>
              <a:rPr lang="de-CH" b="1" dirty="0" err="1" smtClean="0"/>
              <a:t>Peygamber</a:t>
            </a:r>
            <a:r>
              <a:rPr lang="de-CH" b="1" dirty="0" smtClean="0"/>
              <a:t> (</a:t>
            </a:r>
            <a:r>
              <a:rPr lang="de-CH" b="1" dirty="0" err="1" smtClean="0"/>
              <a:t>s.a.v</a:t>
            </a:r>
            <a:r>
              <a:rPr lang="de-CH" b="1" dirty="0" smtClean="0"/>
              <a:t>) </a:t>
            </a:r>
            <a:r>
              <a:rPr lang="de-CH" b="1" dirty="0" err="1" smtClean="0"/>
              <a:t>bunun</a:t>
            </a:r>
            <a:r>
              <a:rPr lang="de-CH" b="1" dirty="0" smtClean="0"/>
              <a:t> </a:t>
            </a:r>
            <a:r>
              <a:rPr lang="de-CH" b="1" dirty="0" err="1" smtClean="0"/>
              <a:t>kesinlikle</a:t>
            </a:r>
            <a:r>
              <a:rPr lang="de-CH" b="1" dirty="0" smtClean="0"/>
              <a:t> </a:t>
            </a:r>
            <a:r>
              <a:rPr lang="de-CH" b="1" dirty="0" err="1" smtClean="0"/>
              <a:t>hangi</a:t>
            </a:r>
            <a:r>
              <a:rPr lang="de-CH" b="1" dirty="0" smtClean="0"/>
              <a:t> </a:t>
            </a:r>
            <a:r>
              <a:rPr lang="de-CH" b="1" dirty="0" err="1" smtClean="0"/>
              <a:t>gece</a:t>
            </a:r>
            <a:r>
              <a:rPr lang="de-CH" b="1" dirty="0" smtClean="0"/>
              <a:t> </a:t>
            </a:r>
            <a:r>
              <a:rPr lang="de-CH" b="1" dirty="0" err="1" smtClean="0"/>
              <a:t>oldu</a:t>
            </a:r>
            <a:r>
              <a:rPr lang="tr-TR" b="1" dirty="0" smtClean="0"/>
              <a:t>ğ</a:t>
            </a:r>
            <a:r>
              <a:rPr lang="de-CH" b="1" dirty="0" err="1" smtClean="0"/>
              <a:t>unu</a:t>
            </a:r>
            <a:r>
              <a:rPr lang="de-CH" b="1" dirty="0" smtClean="0"/>
              <a:t> </a:t>
            </a:r>
            <a:r>
              <a:rPr lang="de-CH" b="1" dirty="0" err="1" smtClean="0"/>
              <a:t>belirtmemis</a:t>
            </a:r>
            <a:r>
              <a:rPr lang="de-CH" b="1" dirty="0" smtClean="0"/>
              <a:t>, </a:t>
            </a:r>
            <a:r>
              <a:rPr lang="de-CH" b="1" dirty="0" err="1" smtClean="0"/>
              <a:t>ancak</a:t>
            </a:r>
            <a:r>
              <a:rPr lang="de-CH" b="1" dirty="0" smtClean="0"/>
              <a:t>; “</a:t>
            </a:r>
            <a:r>
              <a:rPr lang="de-CH" b="1" dirty="0" err="1" smtClean="0">
                <a:solidFill>
                  <a:srgbClr val="00B050"/>
                </a:solidFill>
              </a:rPr>
              <a:t>Siz</a:t>
            </a:r>
            <a:r>
              <a:rPr lang="de-CH" b="1" dirty="0" smtClean="0">
                <a:solidFill>
                  <a:srgbClr val="00B050"/>
                </a:solidFill>
              </a:rPr>
              <a:t> Kadir </a:t>
            </a:r>
            <a:r>
              <a:rPr lang="de-CH" b="1" dirty="0" err="1" smtClean="0">
                <a:solidFill>
                  <a:srgbClr val="00B050"/>
                </a:solidFill>
              </a:rPr>
              <a:t>gecesini</a:t>
            </a:r>
            <a:r>
              <a:rPr lang="de-CH" b="1" dirty="0" smtClean="0">
                <a:solidFill>
                  <a:srgbClr val="00B050"/>
                </a:solidFill>
              </a:rPr>
              <a:t> Ramazan’</a:t>
            </a:r>
            <a:r>
              <a:rPr lang="tr-TR" b="1" dirty="0" smtClean="0">
                <a:solidFill>
                  <a:srgbClr val="00B050"/>
                </a:solidFill>
              </a:rPr>
              <a:t>ı</a:t>
            </a:r>
            <a:r>
              <a:rPr lang="de-CH" b="1" dirty="0" smtClean="0">
                <a:solidFill>
                  <a:srgbClr val="00B050"/>
                </a:solidFill>
              </a:rPr>
              <a:t>n </a:t>
            </a:r>
            <a:r>
              <a:rPr lang="de-CH" b="1" dirty="0" err="1" smtClean="0">
                <a:solidFill>
                  <a:srgbClr val="00B050"/>
                </a:solidFill>
              </a:rPr>
              <a:t>son</a:t>
            </a:r>
            <a:r>
              <a:rPr lang="de-CH" b="1" dirty="0" smtClean="0">
                <a:solidFill>
                  <a:srgbClr val="00B050"/>
                </a:solidFill>
              </a:rPr>
              <a:t> on </a:t>
            </a:r>
            <a:r>
              <a:rPr lang="de-CH" b="1" dirty="0" err="1" smtClean="0">
                <a:solidFill>
                  <a:srgbClr val="00B050"/>
                </a:solidFill>
              </a:rPr>
              <a:t>günü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içerisindeki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tek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rakaml</a:t>
            </a:r>
            <a:r>
              <a:rPr lang="tr-TR" b="1" dirty="0" smtClean="0">
                <a:solidFill>
                  <a:srgbClr val="00B050"/>
                </a:solidFill>
              </a:rPr>
              <a:t>ı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gecelerde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aray</a:t>
            </a:r>
            <a:r>
              <a:rPr lang="tr-TR" b="1" dirty="0" smtClean="0">
                <a:solidFill>
                  <a:srgbClr val="00B050"/>
                </a:solidFill>
              </a:rPr>
              <a:t>ını</a:t>
            </a:r>
            <a:r>
              <a:rPr lang="de-CH" b="1" dirty="0" smtClean="0">
                <a:solidFill>
                  <a:srgbClr val="00B050"/>
                </a:solidFill>
              </a:rPr>
              <a:t>z</a:t>
            </a:r>
            <a:r>
              <a:rPr lang="de-CH" b="1" dirty="0" smtClean="0"/>
              <a:t>” </a:t>
            </a:r>
            <a:r>
              <a:rPr lang="de-CH" b="1" dirty="0" err="1" smtClean="0"/>
              <a:t>buyurmu</a:t>
            </a:r>
            <a:r>
              <a:rPr lang="tr-TR" b="1" dirty="0" smtClean="0"/>
              <a:t>ş</a:t>
            </a:r>
            <a:r>
              <a:rPr lang="de-CH" b="1" dirty="0" err="1" smtClean="0"/>
              <a:t>tur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Buhari</a:t>
            </a:r>
            <a:r>
              <a:rPr lang="de-CH" b="1" dirty="0" smtClean="0">
                <a:solidFill>
                  <a:srgbClr val="FF0000"/>
                </a:solidFill>
              </a:rPr>
              <a:t>, Müslim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0928"/>
          <a:stretch>
            <a:fillRect/>
          </a:stretch>
        </p:blipFill>
        <p:spPr bwMode="auto">
          <a:xfrm>
            <a:off x="6012160" y="1196752"/>
            <a:ext cx="295731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 ne zamandır?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196752"/>
            <a:ext cx="5122912" cy="5400600"/>
          </a:xfrm>
        </p:spPr>
        <p:txBody>
          <a:bodyPr>
            <a:normAutofit fontScale="92500" lnSpcReduction="10000"/>
          </a:bodyPr>
          <a:lstStyle/>
          <a:p>
            <a:r>
              <a:rPr lang="de-CH" b="1" dirty="0" err="1" smtClean="0"/>
              <a:t>Sahabelerden</a:t>
            </a:r>
            <a:r>
              <a:rPr lang="de-CH" b="1" dirty="0" smtClean="0"/>
              <a:t> </a:t>
            </a:r>
            <a:r>
              <a:rPr lang="de-CH" b="1" dirty="0" err="1" smtClean="0"/>
              <a:t>baz</a:t>
            </a:r>
            <a:r>
              <a:rPr lang="tr-TR" b="1" dirty="0" smtClean="0"/>
              <a:t>ı</a:t>
            </a:r>
            <a:r>
              <a:rPr lang="de-CH" b="1" dirty="0" smtClean="0"/>
              <a:t> </a:t>
            </a:r>
            <a:r>
              <a:rPr lang="de-CH" b="1" dirty="0" err="1" smtClean="0"/>
              <a:t>kimseler</a:t>
            </a:r>
            <a:r>
              <a:rPr lang="de-CH" b="1" dirty="0" smtClean="0"/>
              <a:t>, </a:t>
            </a:r>
            <a:r>
              <a:rPr lang="de-CH" b="1" dirty="0" err="1" smtClean="0"/>
              <a:t>rüyalar</a:t>
            </a:r>
            <a:r>
              <a:rPr lang="tr-TR" b="1" dirty="0" smtClean="0"/>
              <a:t>ı</a:t>
            </a:r>
            <a:r>
              <a:rPr lang="de-CH" b="1" dirty="0" err="1" smtClean="0"/>
              <a:t>nda</a:t>
            </a:r>
            <a:r>
              <a:rPr lang="de-CH" b="1" dirty="0" smtClean="0"/>
              <a:t>, Kadir </a:t>
            </a:r>
            <a:r>
              <a:rPr lang="de-CH" b="1" dirty="0" err="1" smtClean="0"/>
              <a:t>gecesinin</a:t>
            </a:r>
            <a:r>
              <a:rPr lang="tr-TR" b="1" dirty="0" smtClean="0"/>
              <a:t> </a:t>
            </a:r>
            <a:r>
              <a:rPr lang="de-CH" b="1" dirty="0" smtClean="0"/>
              <a:t>Ramazan</a:t>
            </a:r>
            <a:r>
              <a:rPr lang="tr-TR" b="1" dirty="0" smtClean="0"/>
              <a:t> ayının </a:t>
            </a:r>
            <a:r>
              <a:rPr lang="de-CH" b="1" dirty="0" err="1" smtClean="0"/>
              <a:t>son</a:t>
            </a:r>
            <a:r>
              <a:rPr lang="de-CH" b="1" dirty="0" smtClean="0"/>
              <a:t> </a:t>
            </a:r>
            <a:r>
              <a:rPr lang="de-CH" b="1" dirty="0" err="1" smtClean="0"/>
              <a:t>yedi</a:t>
            </a:r>
            <a:r>
              <a:rPr lang="de-CH" b="1" dirty="0" smtClean="0"/>
              <a:t> </a:t>
            </a:r>
            <a:r>
              <a:rPr lang="de-CH" b="1" dirty="0" err="1" smtClean="0"/>
              <a:t>günü</a:t>
            </a:r>
            <a:r>
              <a:rPr lang="de-CH" b="1" dirty="0" smtClean="0"/>
              <a:t> </a:t>
            </a:r>
            <a:r>
              <a:rPr lang="de-CH" b="1" dirty="0" err="1" smtClean="0"/>
              <a:t>içinde</a:t>
            </a:r>
            <a:r>
              <a:rPr lang="de-CH" b="1" dirty="0" smtClean="0"/>
              <a:t> </a:t>
            </a:r>
            <a:r>
              <a:rPr lang="de-CH" b="1" dirty="0" err="1" smtClean="0"/>
              <a:t>oldu</a:t>
            </a:r>
            <a:r>
              <a:rPr lang="tr-TR" b="1" dirty="0" smtClean="0"/>
              <a:t>ğunu gördü.</a:t>
            </a:r>
          </a:p>
          <a:p>
            <a:r>
              <a:rPr lang="de-CH" b="1" dirty="0" err="1" smtClean="0"/>
              <a:t>Resulüllah</a:t>
            </a:r>
            <a:r>
              <a:rPr lang="de-CH" b="1" dirty="0" smtClean="0"/>
              <a:t> (</a:t>
            </a:r>
            <a:r>
              <a:rPr lang="de-CH" b="1" dirty="0" err="1" smtClean="0"/>
              <a:t>s.a.v</a:t>
            </a:r>
            <a:r>
              <a:rPr lang="de-CH" b="1" dirty="0" smtClean="0"/>
              <a:t>) </a:t>
            </a:r>
            <a:r>
              <a:rPr lang="de-CH" b="1" dirty="0" err="1" smtClean="0"/>
              <a:t>onlara</a:t>
            </a:r>
            <a:r>
              <a:rPr lang="de-CH" b="1" dirty="0" smtClean="0"/>
              <a:t>: “</a:t>
            </a:r>
            <a:r>
              <a:rPr lang="de-CH" b="1" dirty="0" err="1" smtClean="0">
                <a:solidFill>
                  <a:srgbClr val="00B050"/>
                </a:solidFill>
              </a:rPr>
              <a:t>Görüyorum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ki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rüyalar</a:t>
            </a:r>
            <a:r>
              <a:rPr lang="tr-TR" b="1" dirty="0" smtClean="0">
                <a:solidFill>
                  <a:srgbClr val="00B050"/>
                </a:solidFill>
              </a:rPr>
              <a:t>ınız </a:t>
            </a:r>
            <a:r>
              <a:rPr lang="de-CH" b="1" dirty="0" err="1" smtClean="0">
                <a:solidFill>
                  <a:srgbClr val="00B050"/>
                </a:solidFill>
              </a:rPr>
              <a:t>son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yedi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günü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tr-TR" b="1" dirty="0" smtClean="0">
                <a:solidFill>
                  <a:srgbClr val="00B050"/>
                </a:solidFill>
              </a:rPr>
              <a:t>konusunda </a:t>
            </a:r>
            <a:r>
              <a:rPr lang="de-CH" b="1" dirty="0" err="1" smtClean="0">
                <a:solidFill>
                  <a:srgbClr val="00B050"/>
                </a:solidFill>
              </a:rPr>
              <a:t>birbirine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uygun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dü</a:t>
            </a:r>
            <a:r>
              <a:rPr lang="tr-TR" b="1" dirty="0" smtClean="0">
                <a:solidFill>
                  <a:srgbClr val="00B050"/>
                </a:solidFill>
              </a:rPr>
              <a:t>ş</a:t>
            </a:r>
            <a:r>
              <a:rPr lang="de-CH" b="1" dirty="0" err="1" smtClean="0">
                <a:solidFill>
                  <a:srgbClr val="00B050"/>
                </a:solidFill>
              </a:rPr>
              <a:t>mü</a:t>
            </a:r>
            <a:r>
              <a:rPr lang="tr-TR" b="1" dirty="0" smtClean="0">
                <a:solidFill>
                  <a:srgbClr val="00B050"/>
                </a:solidFill>
              </a:rPr>
              <a:t>ş</a:t>
            </a:r>
            <a:r>
              <a:rPr lang="de-CH" b="1" dirty="0" err="1" smtClean="0">
                <a:solidFill>
                  <a:srgbClr val="00B050"/>
                </a:solidFill>
              </a:rPr>
              <a:t>tür</a:t>
            </a:r>
            <a:r>
              <a:rPr lang="de-CH" b="1" dirty="0" smtClean="0">
                <a:solidFill>
                  <a:srgbClr val="00B050"/>
                </a:solidFill>
              </a:rPr>
              <a:t>. </a:t>
            </a:r>
            <a:endParaRPr lang="tr-TR" b="1" dirty="0" smtClean="0">
              <a:solidFill>
                <a:srgbClr val="00B050"/>
              </a:solidFill>
            </a:endParaRPr>
          </a:p>
          <a:p>
            <a:r>
              <a:rPr lang="de-CH" b="1" dirty="0" smtClean="0">
                <a:solidFill>
                  <a:srgbClr val="00B050"/>
                </a:solidFill>
              </a:rPr>
              <a:t>Art</a:t>
            </a:r>
            <a:r>
              <a:rPr lang="tr-TR" b="1" dirty="0" smtClean="0">
                <a:solidFill>
                  <a:srgbClr val="00B050"/>
                </a:solidFill>
              </a:rPr>
              <a:t>ı</a:t>
            </a:r>
            <a:r>
              <a:rPr lang="de-CH" b="1" dirty="0" smtClean="0">
                <a:solidFill>
                  <a:srgbClr val="00B050"/>
                </a:solidFill>
              </a:rPr>
              <a:t>k </a:t>
            </a:r>
            <a:r>
              <a:rPr lang="de-CH" b="1" dirty="0" err="1" smtClean="0">
                <a:solidFill>
                  <a:srgbClr val="00B050"/>
                </a:solidFill>
              </a:rPr>
              <a:t>kim</a:t>
            </a:r>
            <a:r>
              <a:rPr lang="de-CH" b="1" dirty="0" smtClean="0">
                <a:solidFill>
                  <a:srgbClr val="00B050"/>
                </a:solidFill>
              </a:rPr>
              <a:t> Kadir </a:t>
            </a:r>
            <a:r>
              <a:rPr lang="de-CH" b="1" dirty="0" err="1" smtClean="0">
                <a:solidFill>
                  <a:srgbClr val="00B050"/>
                </a:solidFill>
              </a:rPr>
              <a:t>gecesini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ara</a:t>
            </a:r>
            <a:r>
              <a:rPr lang="tr-TR" b="1" dirty="0" smtClean="0">
                <a:solidFill>
                  <a:srgbClr val="00B050"/>
                </a:solidFill>
              </a:rPr>
              <a:t>rsa </a:t>
            </a:r>
            <a:r>
              <a:rPr lang="de-CH" b="1" dirty="0" err="1" smtClean="0">
                <a:solidFill>
                  <a:srgbClr val="00B050"/>
                </a:solidFill>
              </a:rPr>
              <a:t>maya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onu</a:t>
            </a:r>
            <a:r>
              <a:rPr lang="de-CH" b="1" dirty="0" smtClean="0">
                <a:solidFill>
                  <a:srgbClr val="00B050"/>
                </a:solidFill>
              </a:rPr>
              <a:t> Ramazan’</a:t>
            </a:r>
            <a:r>
              <a:rPr lang="tr-TR" b="1" dirty="0" smtClean="0">
                <a:solidFill>
                  <a:srgbClr val="00B050"/>
                </a:solidFill>
              </a:rPr>
              <a:t>ı</a:t>
            </a:r>
            <a:r>
              <a:rPr lang="de-CH" b="1" dirty="0" smtClean="0">
                <a:solidFill>
                  <a:srgbClr val="00B050"/>
                </a:solidFill>
              </a:rPr>
              <a:t>n </a:t>
            </a:r>
            <a:r>
              <a:rPr lang="de-CH" b="1" dirty="0" err="1" smtClean="0">
                <a:solidFill>
                  <a:srgbClr val="00B050"/>
                </a:solidFill>
              </a:rPr>
              <a:t>son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yedisinde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aras</a:t>
            </a:r>
            <a:r>
              <a:rPr lang="tr-TR" b="1" dirty="0" smtClean="0">
                <a:solidFill>
                  <a:srgbClr val="00B050"/>
                </a:solidFill>
              </a:rPr>
              <a:t>ı</a:t>
            </a:r>
            <a:r>
              <a:rPr lang="de-CH" b="1" dirty="0" smtClean="0">
                <a:solidFill>
                  <a:srgbClr val="00B050"/>
                </a:solidFill>
              </a:rPr>
              <a:t>n</a:t>
            </a:r>
            <a:endParaRPr lang="tr-T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de-CH" b="1" dirty="0" err="1" smtClean="0"/>
              <a:t>buyurmu</a:t>
            </a:r>
            <a:r>
              <a:rPr lang="tr-TR" b="1" dirty="0" smtClean="0"/>
              <a:t>ş</a:t>
            </a:r>
            <a:r>
              <a:rPr lang="de-CH" b="1" dirty="0" err="1" smtClean="0"/>
              <a:t>tur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Buhari</a:t>
            </a:r>
            <a:r>
              <a:rPr lang="de-CH" b="1" dirty="0" smtClean="0">
                <a:solidFill>
                  <a:srgbClr val="FF0000"/>
                </a:solidFill>
              </a:rPr>
              <a:t>, </a:t>
            </a:r>
            <a:r>
              <a:rPr lang="tr-TR" b="1" dirty="0" smtClean="0">
                <a:solidFill>
                  <a:srgbClr val="FF0000"/>
                </a:solidFill>
              </a:rPr>
              <a:t>Müslim</a:t>
            </a:r>
            <a:endParaRPr lang="de-CH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384376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 ne zamandır?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6300192" cy="6021288"/>
          </a:xfrm>
        </p:spPr>
        <p:txBody>
          <a:bodyPr>
            <a:normAutofit fontScale="92500" lnSpcReduction="10000"/>
          </a:bodyPr>
          <a:lstStyle/>
          <a:p>
            <a:r>
              <a:rPr lang="de-CH" b="1" dirty="0" err="1" smtClean="0"/>
              <a:t>Ubâde</a:t>
            </a:r>
            <a:r>
              <a:rPr lang="de-CH" b="1" dirty="0" smtClean="0"/>
              <a:t> b. Sabit (</a:t>
            </a:r>
            <a:r>
              <a:rPr lang="de-CH" b="1" dirty="0" err="1" smtClean="0"/>
              <a:t>r.a</a:t>
            </a:r>
            <a:r>
              <a:rPr lang="de-CH" b="1" dirty="0" smtClean="0"/>
              <a:t>) </a:t>
            </a:r>
            <a:r>
              <a:rPr lang="de-CH" b="1" dirty="0" err="1" smtClean="0"/>
              <a:t>şöyle</a:t>
            </a:r>
            <a:r>
              <a:rPr lang="de-CH" b="1" dirty="0" smtClean="0"/>
              <a:t> </a:t>
            </a:r>
            <a:r>
              <a:rPr lang="de-CH" b="1" dirty="0" err="1" smtClean="0"/>
              <a:t>demiştir</a:t>
            </a:r>
            <a:r>
              <a:rPr lang="de-CH" b="1" dirty="0" smtClean="0"/>
              <a:t>: </a:t>
            </a:r>
            <a:r>
              <a:rPr lang="de-CH" b="1" dirty="0" err="1" smtClean="0"/>
              <a:t>Resûlullâh</a:t>
            </a:r>
            <a:r>
              <a:rPr lang="de-CH" b="1" dirty="0" smtClean="0"/>
              <a:t> (S.A.V.), Kadir </a:t>
            </a:r>
            <a:r>
              <a:rPr lang="de-CH" b="1" dirty="0" err="1" smtClean="0"/>
              <a:t>Gecesi'ni</a:t>
            </a:r>
            <a:r>
              <a:rPr lang="de-CH" b="1" dirty="0" smtClean="0"/>
              <a:t> </a:t>
            </a:r>
            <a:r>
              <a:rPr lang="tr-TR" b="1" dirty="0" smtClean="0"/>
              <a:t>öğrenmek icin Dua etmekteydi.</a:t>
            </a:r>
          </a:p>
          <a:p>
            <a:r>
              <a:rPr lang="de-CH" b="1" dirty="0" smtClean="0"/>
              <a:t> </a:t>
            </a:r>
            <a:r>
              <a:rPr lang="tr-TR" b="1" dirty="0" smtClean="0"/>
              <a:t>O esnada sahabeden iki kişi </a:t>
            </a:r>
            <a:r>
              <a:rPr lang="de-CH" b="1" dirty="0" err="1" smtClean="0"/>
              <a:t>kavga</a:t>
            </a:r>
            <a:r>
              <a:rPr lang="de-CH" b="1" dirty="0" smtClean="0"/>
              <a:t> </a:t>
            </a:r>
            <a:r>
              <a:rPr lang="de-CH" b="1" dirty="0" err="1" smtClean="0"/>
              <a:t>ettiler</a:t>
            </a:r>
            <a:r>
              <a:rPr lang="de-CH" b="1" dirty="0" smtClean="0"/>
              <a:t>. </a:t>
            </a:r>
            <a:r>
              <a:rPr lang="de-CH" b="1" dirty="0" err="1" smtClean="0"/>
              <a:t>Buyurdular</a:t>
            </a:r>
            <a:r>
              <a:rPr lang="de-CH" b="1" dirty="0" smtClean="0"/>
              <a:t> </a:t>
            </a:r>
            <a:r>
              <a:rPr lang="de-CH" b="1" dirty="0" err="1" smtClean="0"/>
              <a:t>ki</a:t>
            </a:r>
            <a:r>
              <a:rPr lang="de-CH" b="1" dirty="0" smtClean="0">
                <a:solidFill>
                  <a:srgbClr val="00B050"/>
                </a:solidFill>
              </a:rPr>
              <a:t>: Ben, </a:t>
            </a:r>
            <a:r>
              <a:rPr lang="de-CH" b="1" dirty="0" err="1" smtClean="0">
                <a:solidFill>
                  <a:srgbClr val="00B050"/>
                </a:solidFill>
              </a:rPr>
              <a:t>size</a:t>
            </a:r>
            <a:r>
              <a:rPr lang="de-CH" b="1" dirty="0" smtClean="0">
                <a:solidFill>
                  <a:srgbClr val="00B050"/>
                </a:solidFill>
              </a:rPr>
              <a:t> Kadir </a:t>
            </a:r>
            <a:r>
              <a:rPr lang="de-CH" b="1" dirty="0" err="1" smtClean="0">
                <a:solidFill>
                  <a:srgbClr val="00B050"/>
                </a:solidFill>
              </a:rPr>
              <a:t>Gecesi'ni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haber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vermek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üzere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tr-TR" b="1" dirty="0" smtClean="0">
                <a:solidFill>
                  <a:srgbClr val="00B050"/>
                </a:solidFill>
              </a:rPr>
              <a:t>Dua etmiştim</a:t>
            </a:r>
            <a:r>
              <a:rPr lang="de-CH" b="1" dirty="0" smtClean="0">
                <a:solidFill>
                  <a:srgbClr val="00B050"/>
                </a:solidFill>
              </a:rPr>
              <a:t>. </a:t>
            </a:r>
            <a:r>
              <a:rPr lang="tr-TR" b="1" dirty="0" smtClean="0">
                <a:solidFill>
                  <a:srgbClr val="00B050"/>
                </a:solidFill>
              </a:rPr>
              <a:t>Siz kavga yapınca bana unutturuldu.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Belkide </a:t>
            </a:r>
            <a:r>
              <a:rPr lang="de-CH" b="1" dirty="0" err="1" smtClean="0">
                <a:solidFill>
                  <a:srgbClr val="00B050"/>
                </a:solidFill>
              </a:rPr>
              <a:t>hakkınızda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bu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daha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hayırlıdır</a:t>
            </a:r>
            <a:r>
              <a:rPr lang="de-CH" b="1" dirty="0" smtClean="0">
                <a:solidFill>
                  <a:srgbClr val="00B050"/>
                </a:solidFill>
              </a:rPr>
              <a:t>. </a:t>
            </a:r>
            <a:r>
              <a:rPr lang="de-CH" b="1" dirty="0" err="1" smtClean="0">
                <a:solidFill>
                  <a:srgbClr val="00B050"/>
                </a:solidFill>
              </a:rPr>
              <a:t>Artık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siz</a:t>
            </a:r>
            <a:r>
              <a:rPr lang="de-CH" b="1" dirty="0" smtClean="0">
                <a:solidFill>
                  <a:srgbClr val="00B050"/>
                </a:solidFill>
              </a:rPr>
              <a:t>, Kadir </a:t>
            </a:r>
            <a:r>
              <a:rPr lang="de-CH" b="1" dirty="0" err="1" smtClean="0">
                <a:solidFill>
                  <a:srgbClr val="00B050"/>
                </a:solidFill>
              </a:rPr>
              <a:t>Gecesi'ni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yirmiden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sonraki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yedinci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veya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dokuzuncu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veya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beşinci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gecelerde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arayınız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smtClean="0"/>
              <a:t>buyurdu.</a:t>
            </a:r>
            <a:endParaRPr lang="de-CH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268760"/>
            <a:ext cx="3240360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Kadir Gecesinin gizlenmesinin sebebi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6084168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sz="3400" b="1" u="sng" dirty="0" smtClean="0"/>
              <a:t>Allah </a:t>
            </a:r>
            <a:r>
              <a:rPr lang="de-CH" sz="3400" b="1" u="sng" dirty="0" err="1" smtClean="0"/>
              <a:t>Teala</a:t>
            </a:r>
            <a:r>
              <a:rPr lang="de-CH" sz="3400" b="1" u="sng" dirty="0" smtClean="0"/>
              <a:t> </a:t>
            </a:r>
            <a:r>
              <a:rPr lang="de-CH" sz="3400" b="1" u="sng" dirty="0" err="1" smtClean="0"/>
              <a:t>bir</a:t>
            </a:r>
            <a:r>
              <a:rPr lang="de-CH" sz="3400" b="1" u="sng" dirty="0" smtClean="0"/>
              <a:t> </a:t>
            </a:r>
            <a:r>
              <a:rPr lang="de-CH" sz="3400" b="1" u="sng" dirty="0" err="1" smtClean="0"/>
              <a:t>tak</a:t>
            </a:r>
            <a:r>
              <a:rPr lang="tr-TR" sz="3400" b="1" u="sng" dirty="0" smtClean="0"/>
              <a:t>ı</a:t>
            </a:r>
            <a:r>
              <a:rPr lang="de-CH" sz="3400" b="1" u="sng" dirty="0" smtClean="0"/>
              <a:t>m </a:t>
            </a:r>
            <a:r>
              <a:rPr lang="de-CH" sz="3400" b="1" u="sng" dirty="0" err="1" smtClean="0"/>
              <a:t>hikmetlere</a:t>
            </a:r>
            <a:r>
              <a:rPr lang="de-CH" sz="3400" b="1" u="sng" dirty="0" smtClean="0"/>
              <a:t> </a:t>
            </a:r>
            <a:r>
              <a:rPr lang="de-CH" sz="3400" b="1" u="sng" dirty="0" err="1" smtClean="0"/>
              <a:t>dayanarak</a:t>
            </a:r>
            <a:r>
              <a:rPr lang="de-CH" sz="3400" b="1" u="sng" dirty="0" smtClean="0"/>
              <a:t> Kadir </a:t>
            </a:r>
            <a:r>
              <a:rPr lang="de-CH" sz="3400" b="1" u="sng" dirty="0" err="1" smtClean="0"/>
              <a:t>gecesini</a:t>
            </a:r>
            <a:r>
              <a:rPr lang="de-CH" sz="3400" b="1" u="sng" dirty="0" smtClean="0"/>
              <a:t> </a:t>
            </a:r>
            <a:r>
              <a:rPr lang="de-CH" sz="3400" b="1" u="sng" dirty="0" err="1" smtClean="0"/>
              <a:t>ve</a:t>
            </a:r>
            <a:r>
              <a:rPr lang="de-CH" sz="3400" b="1" u="sng" dirty="0" smtClean="0"/>
              <a:t> </a:t>
            </a:r>
            <a:r>
              <a:rPr lang="de-CH" sz="3400" b="1" u="sng" dirty="0" err="1" smtClean="0"/>
              <a:t>onun</a:t>
            </a:r>
            <a:r>
              <a:rPr lang="de-CH" sz="3400" b="1" u="sng" dirty="0" smtClean="0"/>
              <a:t> d</a:t>
            </a:r>
            <a:r>
              <a:rPr lang="tr-TR" sz="3400" b="1" u="sng" dirty="0" smtClean="0"/>
              <a:t>ışında  şunlarıda </a:t>
            </a:r>
            <a:r>
              <a:rPr lang="de-CH" sz="3400" b="1" u="sng" dirty="0" smtClean="0"/>
              <a:t> </a:t>
            </a:r>
            <a:r>
              <a:rPr lang="de-CH" sz="3400" b="1" u="sng" dirty="0" err="1" smtClean="0"/>
              <a:t>gizli</a:t>
            </a:r>
            <a:r>
              <a:rPr lang="de-CH" sz="3400" b="1" u="sng" dirty="0" smtClean="0"/>
              <a:t> </a:t>
            </a:r>
            <a:r>
              <a:rPr lang="tr-TR" sz="3400" b="1" u="sng" dirty="0" smtClean="0"/>
              <a:t> tutmuştur.</a:t>
            </a:r>
          </a:p>
          <a:p>
            <a:r>
              <a:rPr lang="de-CH" sz="3400" b="1" dirty="0" smtClean="0"/>
              <a:t> </a:t>
            </a:r>
            <a:r>
              <a:rPr lang="de-CH" sz="3400" b="1" dirty="0" err="1" smtClean="0"/>
              <a:t>Bunlar</a:t>
            </a:r>
            <a:r>
              <a:rPr lang="de-CH" sz="3400" b="1" dirty="0" smtClean="0"/>
              <a:t>:</a:t>
            </a:r>
            <a:br>
              <a:rPr lang="de-CH" sz="3400" b="1" dirty="0" smtClean="0"/>
            </a:br>
            <a:r>
              <a:rPr lang="de-CH" sz="3400" b="1" dirty="0" smtClean="0"/>
              <a:t>Cuma </a:t>
            </a:r>
            <a:r>
              <a:rPr lang="de-CH" sz="3400" b="1" dirty="0" err="1" smtClean="0"/>
              <a:t>günü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duan</a:t>
            </a:r>
            <a:r>
              <a:rPr lang="tr-TR" sz="3400" b="1" dirty="0" smtClean="0"/>
              <a:t>ı</a:t>
            </a:r>
            <a:r>
              <a:rPr lang="de-CH" sz="3400" b="1" dirty="0" smtClean="0"/>
              <a:t>n </a:t>
            </a:r>
            <a:r>
              <a:rPr lang="de-CH" sz="3400" b="1" dirty="0" err="1" smtClean="0"/>
              <a:t>kabul</a:t>
            </a:r>
            <a:r>
              <a:rPr lang="de-CH" sz="3400" b="1" dirty="0" smtClean="0"/>
              <a:t> </a:t>
            </a:r>
            <a:r>
              <a:rPr lang="tr-TR" sz="3400" b="1" dirty="0" smtClean="0"/>
              <a:t>edilleceği </a:t>
            </a:r>
            <a:r>
              <a:rPr lang="de-CH" sz="3400" b="1" dirty="0" err="1" smtClean="0"/>
              <a:t>saat</a:t>
            </a:r>
            <a:r>
              <a:rPr lang="tr-TR" sz="3400" b="1" dirty="0" smtClean="0"/>
              <a:t>i  </a:t>
            </a:r>
          </a:p>
          <a:p>
            <a:r>
              <a:rPr lang="tr-TR" sz="3400" b="1" dirty="0" smtClean="0"/>
              <a:t>B</a:t>
            </a:r>
            <a:r>
              <a:rPr lang="de-CH" sz="3400" b="1" dirty="0" smtClean="0"/>
              <a:t>es </a:t>
            </a:r>
            <a:r>
              <a:rPr lang="de-CH" sz="3400" b="1" dirty="0" err="1" smtClean="0"/>
              <a:t>vakit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Salât</a:t>
            </a:r>
            <a:r>
              <a:rPr lang="de-CH" sz="3400" b="1" dirty="0" smtClean="0"/>
              <a:t>-</a:t>
            </a:r>
            <a:r>
              <a:rPr lang="tr-TR" sz="3400" b="1" dirty="0" smtClean="0"/>
              <a:t>ı </a:t>
            </a:r>
            <a:r>
              <a:rPr lang="de-CH" sz="3400" b="1" dirty="0" err="1" smtClean="0"/>
              <a:t>vusta</a:t>
            </a:r>
            <a:r>
              <a:rPr lang="tr-TR" sz="3400" b="1" dirty="0" smtClean="0"/>
              <a:t> </a:t>
            </a:r>
          </a:p>
          <a:p>
            <a:r>
              <a:rPr lang="de-CH" sz="3400" b="1" dirty="0" err="1" smtClean="0"/>
              <a:t>ilahi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isimler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</a:t>
            </a:r>
            <a:r>
              <a:rPr lang="tr-TR" sz="3400" b="1" dirty="0" err="1" smtClean="0"/>
              <a:t>İ</a:t>
            </a:r>
            <a:r>
              <a:rPr lang="de-CH" sz="3400" b="1" dirty="0" err="1" smtClean="0"/>
              <a:t>sm</a:t>
            </a:r>
            <a:r>
              <a:rPr lang="de-CH" sz="3400" b="1" dirty="0" smtClean="0"/>
              <a:t>-i Azam</a:t>
            </a:r>
            <a:endParaRPr lang="tr-TR" sz="3400" b="1" dirty="0" smtClean="0"/>
          </a:p>
          <a:p>
            <a:r>
              <a:rPr lang="tr-TR" sz="3400" b="1" dirty="0" smtClean="0"/>
              <a:t>İ</a:t>
            </a:r>
            <a:r>
              <a:rPr lang="de-CH" sz="3400" b="1" dirty="0" err="1" smtClean="0"/>
              <a:t>badetler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r</a:t>
            </a:r>
            <a:r>
              <a:rPr lang="tr-TR" sz="3400" b="1" dirty="0" smtClean="0"/>
              <a:t>ı</a:t>
            </a:r>
            <a:r>
              <a:rPr lang="de-CH" sz="3400" b="1" dirty="0" err="1" smtClean="0"/>
              <a:t>za</a:t>
            </a:r>
            <a:r>
              <a:rPr lang="de-CH" sz="3400" b="1" dirty="0" smtClean="0"/>
              <a:t>-i </a:t>
            </a:r>
            <a:r>
              <a:rPr lang="de-CH" sz="3400" b="1" dirty="0" err="1" smtClean="0"/>
              <a:t>ilahi</a:t>
            </a:r>
            <a:r>
              <a:rPr lang="tr-TR" sz="3400" b="1" dirty="0" smtClean="0"/>
              <a:t>sini</a:t>
            </a:r>
          </a:p>
          <a:p>
            <a:r>
              <a:rPr lang="de-CH" sz="3400" b="1" dirty="0" err="1" smtClean="0"/>
              <a:t>zaman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k</a:t>
            </a:r>
            <a:r>
              <a:rPr lang="tr-TR" sz="3400" b="1" dirty="0" smtClean="0"/>
              <a:t>ı</a:t>
            </a:r>
            <a:r>
              <a:rPr lang="de-CH" sz="3400" b="1" dirty="0" err="1" smtClean="0"/>
              <a:t>yamet</a:t>
            </a:r>
            <a:r>
              <a:rPr lang="tr-TR" sz="3400" b="1" dirty="0" smtClean="0"/>
              <a:t>i,</a:t>
            </a:r>
          </a:p>
          <a:p>
            <a:r>
              <a:rPr lang="de-CH" sz="3400" b="1" dirty="0" err="1" smtClean="0"/>
              <a:t>ve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hayat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ölüm</a:t>
            </a:r>
            <a:r>
              <a:rPr lang="tr-TR" sz="3400" b="1" dirty="0" smtClean="0"/>
              <a:t>ü</a:t>
            </a:r>
          </a:p>
          <a:p>
            <a:r>
              <a:rPr lang="de-CH" sz="3400" b="1" dirty="0" smtClean="0"/>
              <a:t> </a:t>
            </a:r>
            <a:r>
              <a:rPr lang="de-CH" sz="3400" b="1" dirty="0" err="1" smtClean="0"/>
              <a:t>Bunlarin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gizli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tutulmas</a:t>
            </a:r>
            <a:r>
              <a:rPr lang="tr-TR" sz="3400" b="1" dirty="0" smtClean="0"/>
              <a:t>ı</a:t>
            </a:r>
            <a:r>
              <a:rPr lang="de-CH" sz="3400" b="1" dirty="0" err="1" smtClean="0"/>
              <a:t>ndan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maksat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müminlerin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uyan</a:t>
            </a:r>
            <a:r>
              <a:rPr lang="tr-TR" sz="3400" b="1" dirty="0" smtClean="0"/>
              <a:t>ı</a:t>
            </a:r>
            <a:r>
              <a:rPr lang="de-CH" sz="3400" b="1" dirty="0" smtClean="0"/>
              <a:t>k, </a:t>
            </a:r>
            <a:r>
              <a:rPr lang="de-CH" sz="3400" b="1" dirty="0" err="1" smtClean="0"/>
              <a:t>dikkatli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ve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devaml</a:t>
            </a:r>
            <a:r>
              <a:rPr lang="tr-TR" sz="3400" b="1" dirty="0" smtClean="0"/>
              <a:t>ı </a:t>
            </a:r>
            <a:r>
              <a:rPr lang="de-CH" sz="3400" b="1" dirty="0" err="1" smtClean="0"/>
              <a:t>Allah’a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ibadet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ve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taat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içerisinde</a:t>
            </a:r>
            <a:r>
              <a:rPr lang="de-CH" sz="3400" b="1" dirty="0" smtClean="0"/>
              <a:t> </a:t>
            </a:r>
            <a:r>
              <a:rPr lang="de-CH" sz="3400" b="1" dirty="0" err="1" smtClean="0"/>
              <a:t>olmala</a:t>
            </a:r>
            <a:r>
              <a:rPr lang="tr-TR" sz="3400" b="1" dirty="0" smtClean="0"/>
              <a:t>rını sağlamaktır.</a:t>
            </a:r>
            <a:endParaRPr lang="de-CH" sz="3400" b="1" dirty="0"/>
          </a:p>
        </p:txBody>
      </p:sp>
      <p:pic>
        <p:nvPicPr>
          <p:cNvPr id="4098" name="Picture 2" descr="F:\FOTOS ALBUM\YENI INEN\kur_an_da-insan-tipleri-mu_min-kafir-ve-mun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2592288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Ekran Gösterisi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Larissa-Design</vt:lpstr>
      <vt:lpstr>KADİR GECESİ</vt:lpstr>
      <vt:lpstr>Kadir gecesi ne anlama gelir?</vt:lpstr>
      <vt:lpstr>Kadir Suresinin iniş sebebi</vt:lpstr>
      <vt:lpstr>Kadir Suresinden ne anlıyoruz?</vt:lpstr>
      <vt:lpstr>Kadir Suresinden ne anlıyoruz?</vt:lpstr>
      <vt:lpstr>Kadir gecesi ne zamandır?</vt:lpstr>
      <vt:lpstr>Kadir gecesi ne zamandır?</vt:lpstr>
      <vt:lpstr>Kadir gecesi ne zamandır?</vt:lpstr>
      <vt:lpstr>Kadir Gecesinin gizlenmesinin sebebi</vt:lpstr>
      <vt:lpstr>Kadir Gecesi Geçmişmidir Yoksa Tekrar Etmekte midir? </vt:lpstr>
      <vt:lpstr>Kadir Gecesi ile ilgili Hadisler</vt:lpstr>
      <vt:lpstr>Kadir Gecesi ile ilgili Hadisler</vt:lpstr>
      <vt:lpstr>Kadir Gecesi ile ilgili Hadisler</vt:lpstr>
      <vt:lpstr>Kadir Gecesinde neler yapılabilir</vt:lpstr>
      <vt:lpstr>Kadir Gecesinde neler yapılabilir</vt:lpstr>
      <vt:lpstr>Kadir Gecesinde neler yapılabilir</vt:lpstr>
      <vt:lpstr>Slayt 17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I.EVLIYAOGLU</dc:creator>
  <cp:lastModifiedBy>Salim</cp:lastModifiedBy>
  <cp:revision>19</cp:revision>
  <dcterms:created xsi:type="dcterms:W3CDTF">2010-09-02T13:03:27Z</dcterms:created>
  <dcterms:modified xsi:type="dcterms:W3CDTF">2012-08-11T11:05:11Z</dcterms:modified>
</cp:coreProperties>
</file>